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9.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notesSlides/notesSlide14.xml" ContentType="application/vnd.openxmlformats-officedocument.presentationml.notesSlide+xml"/>
  <Override PartName="/ppt/notesSlides/_rels/notesSlide14.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9.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08.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media/image9.png" ContentType="image/png"/>
  <Override PartName="/ppt/media/image28.jpeg" ContentType="image/jpeg"/>
  <Override PartName="/ppt/media/image1.png" ContentType="image/png"/>
  <Override PartName="/ppt/media/image2.png" ContentType="image/png"/>
  <Override PartName="/ppt/media/image17.jpeg" ContentType="image/jpeg"/>
  <Override PartName="/ppt/media/image3.png" ContentType="image/png"/>
  <Override PartName="/ppt/media/image45.jpeg" ContentType="image/jpeg"/>
  <Override PartName="/ppt/media/image4.png" ContentType="image/png"/>
  <Override PartName="/ppt/media/image5.png" ContentType="image/png"/>
  <Override PartName="/ppt/media/image34.jpeg" ContentType="image/jpeg"/>
  <Override PartName="/ppt/media/image6.png" ContentType="image/png"/>
  <Override PartName="/ppt/media/image7.png" ContentType="image/png"/>
  <Override PartName="/ppt/media/image8.png" ContentType="image/png"/>
  <Override PartName="/ppt/media/image39.jpeg" ContentType="image/jpeg"/>
  <Override PartName="/ppt/media/image10.wmf" ContentType="image/x-wmf"/>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jpeg" ContentType="image/jpeg"/>
  <Override PartName="/ppt/media/image23.png" ContentType="image/png"/>
  <Override PartName="/ppt/media/image24.jpeg" ContentType="image/jpeg"/>
  <Override PartName="/ppt/media/image25.png" ContentType="image/png"/>
  <Override PartName="/ppt/media/image49.wmf" ContentType="image/x-wmf"/>
  <Override PartName="/ppt/media/image37.png" ContentType="image/png"/>
  <Override PartName="/ppt/media/image26.jpeg" ContentType="image/jpeg"/>
  <Override PartName="/ppt/media/image27.png" ContentType="image/png"/>
  <Override PartName="/ppt/media/image29.png" ContentType="image/png"/>
  <Override PartName="/ppt/media/image32.png" ContentType="image/png"/>
  <Override PartName="/ppt/media/image30.jpeg" ContentType="image/jpeg"/>
  <Override PartName="/ppt/media/image31.png" ContentType="image/png"/>
  <Override PartName="/ppt/media/image33.png" ContentType="image/png"/>
  <Override PartName="/ppt/media/image35.png" ContentType="image/png"/>
  <Override PartName="/ppt/media/image36.png" ContentType="image/png"/>
  <Override PartName="/ppt/media/image38.png" ContentType="image/png"/>
  <Override PartName="/ppt/media/image42.jpeg" ContentType="image/jpeg"/>
  <Override PartName="/ppt/media/image40.png" ContentType="image/png"/>
  <Override PartName="/ppt/media/image53.wmf" ContentType="image/x-wmf"/>
  <Override PartName="/ppt/media/image41.png" ContentType="image/png"/>
  <Override PartName="/ppt/media/image43.jpeg" ContentType="image/jpeg"/>
  <Override PartName="/ppt/media/image44.png" ContentType="image/png"/>
  <Override PartName="/ppt/media/image46.wmf" ContentType="image/x-wmf"/>
  <Override PartName="/ppt/media/image47.png" ContentType="image/png"/>
  <Override PartName="/ppt/media/image48.png" ContentType="image/png"/>
  <Override PartName="/ppt/media/image50.wmf" ContentType="image/x-wmf"/>
  <Override PartName="/ppt/media/image51.png" ContentType="image/png"/>
  <Override PartName="/ppt/media/image52.png" ContentType="image/png"/>
  <Override PartName="/ppt/media/image54.png" ContentType="image/png"/>
  <Override PartName="/ppt/media/image55.wmf" ContentType="image/x-wmf"/>
  <Override PartName="/ppt/media/image5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361" name="PlaceHolder 2"/>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362"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363"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364" name="PlaceHolder 5"/>
          <p:cNvSpPr>
            <a:spLocks noGrp="1"/>
          </p:cNvSpPr>
          <p:nvPr>
            <p:ph type="sldNum"/>
          </p:nvPr>
        </p:nvSpPr>
        <p:spPr>
          <a:xfrm>
            <a:off x="4399200" y="9555480"/>
            <a:ext cx="3372840" cy="502560"/>
          </a:xfrm>
          <a:prstGeom prst="rect">
            <a:avLst/>
          </a:prstGeom>
        </p:spPr>
        <p:txBody>
          <a:bodyPr lIns="0" rIns="0" tIns="0" bIns="0" anchor="b"/>
          <a:p>
            <a:pPr algn="r"/>
            <a:fld id="{9D9FC8F5-0D98-4D97-A4E9-A3F89D0E44C5}"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latin typeface="Arial"/>
              </a:rPr>
              <a:t>Introduce myself, overview of what presentation is about</a:t>
            </a:r>
            <a:endParaRPr b="0" lang="en-US" sz="11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latin typeface="Arial"/>
              </a:rPr>
              <a:t>Frequency accuracy/stability - since ppl use as a freq. Reference, good to be able to say what freq beacon is on</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latin typeface="Arial"/>
              </a:rPr>
              <a:t>Feedline losses - LMR400 (7 dB/100’ @ 2.4 GHz -- lost almost 60% of power)</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latin typeface="Arial"/>
              </a:rPr>
              <a:t>Antenna -- can’t always go out and buy omni microwave antennas, also fun to make</a:t>
            </a:r>
            <a:endParaRPr b="0" lang="en-US" sz="11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body"/>
          </p:nvPr>
        </p:nvSpPr>
        <p:spPr>
          <a:xfrm>
            <a:off x="685800" y="4343400"/>
            <a:ext cx="5485680" cy="4114080"/>
          </a:xfrm>
          <a:prstGeom prst="rect">
            <a:avLst/>
          </a:prstGeom>
        </p:spPr>
        <p:txBody>
          <a:bodyPr lIns="0" rIns="0" tIns="91440" bIns="91440"/>
          <a:p>
            <a:pPr marL="216000" indent="-216000">
              <a:lnSpc>
                <a:spcPct val="100000"/>
              </a:lnSpc>
            </a:pPr>
            <a:r>
              <a:rPr b="0" lang="en-US" sz="1100" spc="-1" strike="noStrike">
                <a:latin typeface="Arial"/>
              </a:rPr>
              <a:t>Frequency accuracy/stability - since ppl use as a freq. Reference, good to be able to say what freq beacon is on</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latin typeface="Arial"/>
              </a:rPr>
              <a:t>Feedline losses - LMR400 (7 dB/100’ @ 2.4 GHz -- lost almost 60% of power)</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latin typeface="Arial"/>
              </a:rPr>
              <a:t>Antenna -- can’t always go out and buy omni microwave antennas, also fun to make</a:t>
            </a: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4" name="PlaceHolder 2"/>
          <p:cNvSpPr>
            <a:spLocks noGrp="1"/>
          </p:cNvSpPr>
          <p:nvPr>
            <p:ph type="body"/>
          </p:nvPr>
        </p:nvSpPr>
        <p:spPr>
          <a:xfrm>
            <a:off x="628200" y="13690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5" name="PlaceHolder 3"/>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29"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330" name="PlaceHolder 3"/>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1"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2" name="PlaceHolder 1"/>
          <p:cNvSpPr>
            <a:spLocks noGrp="1"/>
          </p:cNvSpPr>
          <p:nvPr>
            <p:ph type="subTitle"/>
          </p:nvPr>
        </p:nvSpPr>
        <p:spPr>
          <a:xfrm>
            <a:off x="628200" y="273600"/>
            <a:ext cx="7886520" cy="4608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34"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35" name="PlaceHolder 3"/>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36" name="PlaceHolder 4"/>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38"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339"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40"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42"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43"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44" name="PlaceHolder 4"/>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46" name="PlaceHolder 2"/>
          <p:cNvSpPr>
            <a:spLocks noGrp="1"/>
          </p:cNvSpPr>
          <p:nvPr>
            <p:ph type="body"/>
          </p:nvPr>
        </p:nvSpPr>
        <p:spPr>
          <a:xfrm>
            <a:off x="628200" y="13690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47" name="PlaceHolder 3"/>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49"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50"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51"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52" name="PlaceHolder 5"/>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54" name="PlaceHolder 2"/>
          <p:cNvSpPr>
            <a:spLocks noGrp="1"/>
          </p:cNvSpPr>
          <p:nvPr>
            <p:ph type="body"/>
          </p:nvPr>
        </p:nvSpPr>
        <p:spPr>
          <a:xfrm>
            <a:off x="62820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55" name="PlaceHolder 3"/>
          <p:cNvSpPr>
            <a:spLocks noGrp="1"/>
          </p:cNvSpPr>
          <p:nvPr>
            <p:ph type="body"/>
          </p:nvPr>
        </p:nvSpPr>
        <p:spPr>
          <a:xfrm>
            <a:off x="329472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56" name="PlaceHolder 4"/>
          <p:cNvSpPr>
            <a:spLocks noGrp="1"/>
          </p:cNvSpPr>
          <p:nvPr>
            <p:ph type="body"/>
          </p:nvPr>
        </p:nvSpPr>
        <p:spPr>
          <a:xfrm>
            <a:off x="596088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57" name="PlaceHolder 5"/>
          <p:cNvSpPr>
            <a:spLocks noGrp="1"/>
          </p:cNvSpPr>
          <p:nvPr>
            <p:ph type="body"/>
          </p:nvPr>
        </p:nvSpPr>
        <p:spPr>
          <a:xfrm>
            <a:off x="596088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58" name="PlaceHolder 6"/>
          <p:cNvSpPr>
            <a:spLocks noGrp="1"/>
          </p:cNvSpPr>
          <p:nvPr>
            <p:ph type="body"/>
          </p:nvPr>
        </p:nvSpPr>
        <p:spPr>
          <a:xfrm>
            <a:off x="329472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59" name="PlaceHolder 7"/>
          <p:cNvSpPr>
            <a:spLocks noGrp="1"/>
          </p:cNvSpPr>
          <p:nvPr>
            <p:ph type="body"/>
          </p:nvPr>
        </p:nvSpPr>
        <p:spPr>
          <a:xfrm>
            <a:off x="62820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7"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8"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9"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0" name="PlaceHolder 5"/>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2" name="PlaceHolder 2"/>
          <p:cNvSpPr>
            <a:spLocks noGrp="1"/>
          </p:cNvSpPr>
          <p:nvPr>
            <p:ph type="body"/>
          </p:nvPr>
        </p:nvSpPr>
        <p:spPr>
          <a:xfrm>
            <a:off x="62820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3" name="PlaceHolder 3"/>
          <p:cNvSpPr>
            <a:spLocks noGrp="1"/>
          </p:cNvSpPr>
          <p:nvPr>
            <p:ph type="body"/>
          </p:nvPr>
        </p:nvSpPr>
        <p:spPr>
          <a:xfrm>
            <a:off x="329472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4" name="PlaceHolder 4"/>
          <p:cNvSpPr>
            <a:spLocks noGrp="1"/>
          </p:cNvSpPr>
          <p:nvPr>
            <p:ph type="body"/>
          </p:nvPr>
        </p:nvSpPr>
        <p:spPr>
          <a:xfrm>
            <a:off x="596088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5" name="PlaceHolder 5"/>
          <p:cNvSpPr>
            <a:spLocks noGrp="1"/>
          </p:cNvSpPr>
          <p:nvPr>
            <p:ph type="body"/>
          </p:nvPr>
        </p:nvSpPr>
        <p:spPr>
          <a:xfrm>
            <a:off x="596088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6" name="PlaceHolder 6"/>
          <p:cNvSpPr>
            <a:spLocks noGrp="1"/>
          </p:cNvSpPr>
          <p:nvPr>
            <p:ph type="body"/>
          </p:nvPr>
        </p:nvSpPr>
        <p:spPr>
          <a:xfrm>
            <a:off x="329472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7" name="PlaceHolder 7"/>
          <p:cNvSpPr>
            <a:spLocks noGrp="1"/>
          </p:cNvSpPr>
          <p:nvPr>
            <p:ph type="body"/>
          </p:nvPr>
        </p:nvSpPr>
        <p:spPr>
          <a:xfrm>
            <a:off x="62820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47" name="PlaceHolder 2"/>
          <p:cNvSpPr>
            <a:spLocks noGrp="1"/>
          </p:cNvSpPr>
          <p:nvPr>
            <p:ph type="subTitle"/>
          </p:nvPr>
        </p:nvSpPr>
        <p:spPr>
          <a:xfrm>
            <a:off x="628200" y="1369080"/>
            <a:ext cx="7886520" cy="3263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49" name="PlaceHolder 2"/>
          <p:cNvSpPr>
            <a:spLocks noGrp="1"/>
          </p:cNvSpPr>
          <p:nvPr>
            <p:ph type="body"/>
          </p:nvPr>
        </p:nvSpPr>
        <p:spPr>
          <a:xfrm>
            <a:off x="628200" y="1369080"/>
            <a:ext cx="788652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51"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52" name="PlaceHolder 3"/>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28200" y="273600"/>
            <a:ext cx="7886520" cy="4608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56"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57" name="PlaceHolder 3"/>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58" name="PlaceHolder 4"/>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 name="PlaceHolder 2"/>
          <p:cNvSpPr>
            <a:spLocks noGrp="1"/>
          </p:cNvSpPr>
          <p:nvPr>
            <p:ph type="subTitle"/>
          </p:nvPr>
        </p:nvSpPr>
        <p:spPr>
          <a:xfrm>
            <a:off x="628200" y="1369080"/>
            <a:ext cx="7886520" cy="3263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60"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61"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62"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64"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65"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66" name="PlaceHolder 4"/>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68" name="PlaceHolder 2"/>
          <p:cNvSpPr>
            <a:spLocks noGrp="1"/>
          </p:cNvSpPr>
          <p:nvPr>
            <p:ph type="body"/>
          </p:nvPr>
        </p:nvSpPr>
        <p:spPr>
          <a:xfrm>
            <a:off x="628200" y="13690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69" name="PlaceHolder 3"/>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71"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72"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73"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74" name="PlaceHolder 5"/>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76" name="PlaceHolder 2"/>
          <p:cNvSpPr>
            <a:spLocks noGrp="1"/>
          </p:cNvSpPr>
          <p:nvPr>
            <p:ph type="body"/>
          </p:nvPr>
        </p:nvSpPr>
        <p:spPr>
          <a:xfrm>
            <a:off x="62820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77" name="PlaceHolder 3"/>
          <p:cNvSpPr>
            <a:spLocks noGrp="1"/>
          </p:cNvSpPr>
          <p:nvPr>
            <p:ph type="body"/>
          </p:nvPr>
        </p:nvSpPr>
        <p:spPr>
          <a:xfrm>
            <a:off x="329472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78" name="PlaceHolder 4"/>
          <p:cNvSpPr>
            <a:spLocks noGrp="1"/>
          </p:cNvSpPr>
          <p:nvPr>
            <p:ph type="body"/>
          </p:nvPr>
        </p:nvSpPr>
        <p:spPr>
          <a:xfrm>
            <a:off x="596088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79" name="PlaceHolder 5"/>
          <p:cNvSpPr>
            <a:spLocks noGrp="1"/>
          </p:cNvSpPr>
          <p:nvPr>
            <p:ph type="body"/>
          </p:nvPr>
        </p:nvSpPr>
        <p:spPr>
          <a:xfrm>
            <a:off x="596088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80" name="PlaceHolder 6"/>
          <p:cNvSpPr>
            <a:spLocks noGrp="1"/>
          </p:cNvSpPr>
          <p:nvPr>
            <p:ph type="body"/>
          </p:nvPr>
        </p:nvSpPr>
        <p:spPr>
          <a:xfrm>
            <a:off x="329472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81" name="PlaceHolder 7"/>
          <p:cNvSpPr>
            <a:spLocks noGrp="1"/>
          </p:cNvSpPr>
          <p:nvPr>
            <p:ph type="body"/>
          </p:nvPr>
        </p:nvSpPr>
        <p:spPr>
          <a:xfrm>
            <a:off x="62820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86" name="PlaceHolder 2"/>
          <p:cNvSpPr>
            <a:spLocks noGrp="1"/>
          </p:cNvSpPr>
          <p:nvPr>
            <p:ph type="subTitle"/>
          </p:nvPr>
        </p:nvSpPr>
        <p:spPr>
          <a:xfrm>
            <a:off x="628200" y="1369080"/>
            <a:ext cx="7886520" cy="3263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88" name="PlaceHolder 2"/>
          <p:cNvSpPr>
            <a:spLocks noGrp="1"/>
          </p:cNvSpPr>
          <p:nvPr>
            <p:ph type="body"/>
          </p:nvPr>
        </p:nvSpPr>
        <p:spPr>
          <a:xfrm>
            <a:off x="628200" y="1369080"/>
            <a:ext cx="788652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90"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91" name="PlaceHolder 3"/>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5" name="PlaceHolder 2"/>
          <p:cNvSpPr>
            <a:spLocks noGrp="1"/>
          </p:cNvSpPr>
          <p:nvPr>
            <p:ph type="body"/>
          </p:nvPr>
        </p:nvSpPr>
        <p:spPr>
          <a:xfrm>
            <a:off x="628200" y="1369080"/>
            <a:ext cx="788652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628200" y="273600"/>
            <a:ext cx="7886520" cy="4608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95"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96" name="PlaceHolder 3"/>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97" name="PlaceHolder 4"/>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99"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100"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01"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03"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04"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05" name="PlaceHolder 4"/>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07" name="PlaceHolder 2"/>
          <p:cNvSpPr>
            <a:spLocks noGrp="1"/>
          </p:cNvSpPr>
          <p:nvPr>
            <p:ph type="body"/>
          </p:nvPr>
        </p:nvSpPr>
        <p:spPr>
          <a:xfrm>
            <a:off x="628200" y="13690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08" name="PlaceHolder 3"/>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10"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11"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12"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13" name="PlaceHolder 5"/>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15" name="PlaceHolder 2"/>
          <p:cNvSpPr>
            <a:spLocks noGrp="1"/>
          </p:cNvSpPr>
          <p:nvPr>
            <p:ph type="body"/>
          </p:nvPr>
        </p:nvSpPr>
        <p:spPr>
          <a:xfrm>
            <a:off x="62820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16" name="PlaceHolder 3"/>
          <p:cNvSpPr>
            <a:spLocks noGrp="1"/>
          </p:cNvSpPr>
          <p:nvPr>
            <p:ph type="body"/>
          </p:nvPr>
        </p:nvSpPr>
        <p:spPr>
          <a:xfrm>
            <a:off x="329472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17" name="PlaceHolder 4"/>
          <p:cNvSpPr>
            <a:spLocks noGrp="1"/>
          </p:cNvSpPr>
          <p:nvPr>
            <p:ph type="body"/>
          </p:nvPr>
        </p:nvSpPr>
        <p:spPr>
          <a:xfrm>
            <a:off x="596088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18" name="PlaceHolder 5"/>
          <p:cNvSpPr>
            <a:spLocks noGrp="1"/>
          </p:cNvSpPr>
          <p:nvPr>
            <p:ph type="body"/>
          </p:nvPr>
        </p:nvSpPr>
        <p:spPr>
          <a:xfrm>
            <a:off x="596088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19" name="PlaceHolder 6"/>
          <p:cNvSpPr>
            <a:spLocks noGrp="1"/>
          </p:cNvSpPr>
          <p:nvPr>
            <p:ph type="body"/>
          </p:nvPr>
        </p:nvSpPr>
        <p:spPr>
          <a:xfrm>
            <a:off x="329472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20" name="PlaceHolder 7"/>
          <p:cNvSpPr>
            <a:spLocks noGrp="1"/>
          </p:cNvSpPr>
          <p:nvPr>
            <p:ph type="body"/>
          </p:nvPr>
        </p:nvSpPr>
        <p:spPr>
          <a:xfrm>
            <a:off x="62820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25" name="PlaceHolder 2"/>
          <p:cNvSpPr>
            <a:spLocks noGrp="1"/>
          </p:cNvSpPr>
          <p:nvPr>
            <p:ph type="subTitle"/>
          </p:nvPr>
        </p:nvSpPr>
        <p:spPr>
          <a:xfrm>
            <a:off x="628200" y="1369080"/>
            <a:ext cx="7886520" cy="3263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27" name="PlaceHolder 2"/>
          <p:cNvSpPr>
            <a:spLocks noGrp="1"/>
          </p:cNvSpPr>
          <p:nvPr>
            <p:ph type="body"/>
          </p:nvPr>
        </p:nvSpPr>
        <p:spPr>
          <a:xfrm>
            <a:off x="628200" y="1369080"/>
            <a:ext cx="788652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7"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8" name="PlaceHolder 3"/>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29"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130" name="PlaceHolder 3"/>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628200" y="273600"/>
            <a:ext cx="7886520" cy="4608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34"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35" name="PlaceHolder 3"/>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36" name="PlaceHolder 4"/>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38"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139"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40"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42"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43"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44" name="PlaceHolder 4"/>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46" name="PlaceHolder 2"/>
          <p:cNvSpPr>
            <a:spLocks noGrp="1"/>
          </p:cNvSpPr>
          <p:nvPr>
            <p:ph type="body"/>
          </p:nvPr>
        </p:nvSpPr>
        <p:spPr>
          <a:xfrm>
            <a:off x="628200" y="13690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47" name="PlaceHolder 3"/>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49"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50"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51"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52" name="PlaceHolder 5"/>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54" name="PlaceHolder 2"/>
          <p:cNvSpPr>
            <a:spLocks noGrp="1"/>
          </p:cNvSpPr>
          <p:nvPr>
            <p:ph type="body"/>
          </p:nvPr>
        </p:nvSpPr>
        <p:spPr>
          <a:xfrm>
            <a:off x="62820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55" name="PlaceHolder 3"/>
          <p:cNvSpPr>
            <a:spLocks noGrp="1"/>
          </p:cNvSpPr>
          <p:nvPr>
            <p:ph type="body"/>
          </p:nvPr>
        </p:nvSpPr>
        <p:spPr>
          <a:xfrm>
            <a:off x="329472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56" name="PlaceHolder 4"/>
          <p:cNvSpPr>
            <a:spLocks noGrp="1"/>
          </p:cNvSpPr>
          <p:nvPr>
            <p:ph type="body"/>
          </p:nvPr>
        </p:nvSpPr>
        <p:spPr>
          <a:xfrm>
            <a:off x="596088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57" name="PlaceHolder 5"/>
          <p:cNvSpPr>
            <a:spLocks noGrp="1"/>
          </p:cNvSpPr>
          <p:nvPr>
            <p:ph type="body"/>
          </p:nvPr>
        </p:nvSpPr>
        <p:spPr>
          <a:xfrm>
            <a:off x="596088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58" name="PlaceHolder 6"/>
          <p:cNvSpPr>
            <a:spLocks noGrp="1"/>
          </p:cNvSpPr>
          <p:nvPr>
            <p:ph type="body"/>
          </p:nvPr>
        </p:nvSpPr>
        <p:spPr>
          <a:xfrm>
            <a:off x="329472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59" name="PlaceHolder 7"/>
          <p:cNvSpPr>
            <a:spLocks noGrp="1"/>
          </p:cNvSpPr>
          <p:nvPr>
            <p:ph type="body"/>
          </p:nvPr>
        </p:nvSpPr>
        <p:spPr>
          <a:xfrm>
            <a:off x="62820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64" name="PlaceHolder 2"/>
          <p:cNvSpPr>
            <a:spLocks noGrp="1"/>
          </p:cNvSpPr>
          <p:nvPr>
            <p:ph type="subTitle"/>
          </p:nvPr>
        </p:nvSpPr>
        <p:spPr>
          <a:xfrm>
            <a:off x="628200" y="1369080"/>
            <a:ext cx="7886520" cy="3263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66" name="PlaceHolder 2"/>
          <p:cNvSpPr>
            <a:spLocks noGrp="1"/>
          </p:cNvSpPr>
          <p:nvPr>
            <p:ph type="body"/>
          </p:nvPr>
        </p:nvSpPr>
        <p:spPr>
          <a:xfrm>
            <a:off x="628200" y="1369080"/>
            <a:ext cx="788652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68"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169" name="PlaceHolder 3"/>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628200" y="273600"/>
            <a:ext cx="7886520" cy="4608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73"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74" name="PlaceHolder 3"/>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75" name="PlaceHolder 4"/>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77"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178"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79"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81"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82"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83" name="PlaceHolder 4"/>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85" name="PlaceHolder 2"/>
          <p:cNvSpPr>
            <a:spLocks noGrp="1"/>
          </p:cNvSpPr>
          <p:nvPr>
            <p:ph type="body"/>
          </p:nvPr>
        </p:nvSpPr>
        <p:spPr>
          <a:xfrm>
            <a:off x="628200" y="13690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86" name="PlaceHolder 3"/>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88"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89"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90"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91" name="PlaceHolder 5"/>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28200" y="273600"/>
            <a:ext cx="7886520" cy="4608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93" name="PlaceHolder 2"/>
          <p:cNvSpPr>
            <a:spLocks noGrp="1"/>
          </p:cNvSpPr>
          <p:nvPr>
            <p:ph type="body"/>
          </p:nvPr>
        </p:nvSpPr>
        <p:spPr>
          <a:xfrm>
            <a:off x="62820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94" name="PlaceHolder 3"/>
          <p:cNvSpPr>
            <a:spLocks noGrp="1"/>
          </p:cNvSpPr>
          <p:nvPr>
            <p:ph type="body"/>
          </p:nvPr>
        </p:nvSpPr>
        <p:spPr>
          <a:xfrm>
            <a:off x="329472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95" name="PlaceHolder 4"/>
          <p:cNvSpPr>
            <a:spLocks noGrp="1"/>
          </p:cNvSpPr>
          <p:nvPr>
            <p:ph type="body"/>
          </p:nvPr>
        </p:nvSpPr>
        <p:spPr>
          <a:xfrm>
            <a:off x="596088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96" name="PlaceHolder 5"/>
          <p:cNvSpPr>
            <a:spLocks noGrp="1"/>
          </p:cNvSpPr>
          <p:nvPr>
            <p:ph type="body"/>
          </p:nvPr>
        </p:nvSpPr>
        <p:spPr>
          <a:xfrm>
            <a:off x="596088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97" name="PlaceHolder 6"/>
          <p:cNvSpPr>
            <a:spLocks noGrp="1"/>
          </p:cNvSpPr>
          <p:nvPr>
            <p:ph type="body"/>
          </p:nvPr>
        </p:nvSpPr>
        <p:spPr>
          <a:xfrm>
            <a:off x="329472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98" name="PlaceHolder 7"/>
          <p:cNvSpPr>
            <a:spLocks noGrp="1"/>
          </p:cNvSpPr>
          <p:nvPr>
            <p:ph type="body"/>
          </p:nvPr>
        </p:nvSpPr>
        <p:spPr>
          <a:xfrm>
            <a:off x="62820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1"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02" name="PlaceHolder 2"/>
          <p:cNvSpPr>
            <a:spLocks noGrp="1"/>
          </p:cNvSpPr>
          <p:nvPr>
            <p:ph type="subTitle"/>
          </p:nvPr>
        </p:nvSpPr>
        <p:spPr>
          <a:xfrm>
            <a:off x="628200" y="1369080"/>
            <a:ext cx="7886520" cy="3263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04" name="PlaceHolder 2"/>
          <p:cNvSpPr>
            <a:spLocks noGrp="1"/>
          </p:cNvSpPr>
          <p:nvPr>
            <p:ph type="body"/>
          </p:nvPr>
        </p:nvSpPr>
        <p:spPr>
          <a:xfrm>
            <a:off x="628200" y="1369080"/>
            <a:ext cx="788652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06"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207" name="PlaceHolder 3"/>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8"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9" name="PlaceHolder 1"/>
          <p:cNvSpPr>
            <a:spLocks noGrp="1"/>
          </p:cNvSpPr>
          <p:nvPr>
            <p:ph type="subTitle"/>
          </p:nvPr>
        </p:nvSpPr>
        <p:spPr>
          <a:xfrm>
            <a:off x="628200" y="273600"/>
            <a:ext cx="7886520" cy="4608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11"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12" name="PlaceHolder 3"/>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13" name="PlaceHolder 4"/>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15"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216"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17"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19"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20"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21" name="PlaceHolder 4"/>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2"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3" name="PlaceHolder 3"/>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4" name="PlaceHolder 4"/>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23" name="PlaceHolder 2"/>
          <p:cNvSpPr>
            <a:spLocks noGrp="1"/>
          </p:cNvSpPr>
          <p:nvPr>
            <p:ph type="body"/>
          </p:nvPr>
        </p:nvSpPr>
        <p:spPr>
          <a:xfrm>
            <a:off x="628200" y="13690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24" name="PlaceHolder 3"/>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26"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27"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28"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29" name="PlaceHolder 5"/>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31" name="PlaceHolder 2"/>
          <p:cNvSpPr>
            <a:spLocks noGrp="1"/>
          </p:cNvSpPr>
          <p:nvPr>
            <p:ph type="body"/>
          </p:nvPr>
        </p:nvSpPr>
        <p:spPr>
          <a:xfrm>
            <a:off x="62820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32" name="PlaceHolder 3"/>
          <p:cNvSpPr>
            <a:spLocks noGrp="1"/>
          </p:cNvSpPr>
          <p:nvPr>
            <p:ph type="body"/>
          </p:nvPr>
        </p:nvSpPr>
        <p:spPr>
          <a:xfrm>
            <a:off x="329472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33" name="PlaceHolder 4"/>
          <p:cNvSpPr>
            <a:spLocks noGrp="1"/>
          </p:cNvSpPr>
          <p:nvPr>
            <p:ph type="body"/>
          </p:nvPr>
        </p:nvSpPr>
        <p:spPr>
          <a:xfrm>
            <a:off x="596088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34" name="PlaceHolder 5"/>
          <p:cNvSpPr>
            <a:spLocks noGrp="1"/>
          </p:cNvSpPr>
          <p:nvPr>
            <p:ph type="body"/>
          </p:nvPr>
        </p:nvSpPr>
        <p:spPr>
          <a:xfrm>
            <a:off x="596088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35" name="PlaceHolder 6"/>
          <p:cNvSpPr>
            <a:spLocks noGrp="1"/>
          </p:cNvSpPr>
          <p:nvPr>
            <p:ph type="body"/>
          </p:nvPr>
        </p:nvSpPr>
        <p:spPr>
          <a:xfrm>
            <a:off x="329472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36" name="PlaceHolder 7"/>
          <p:cNvSpPr>
            <a:spLocks noGrp="1"/>
          </p:cNvSpPr>
          <p:nvPr>
            <p:ph type="body"/>
          </p:nvPr>
        </p:nvSpPr>
        <p:spPr>
          <a:xfrm>
            <a:off x="62820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2"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43" name="PlaceHolder 2"/>
          <p:cNvSpPr>
            <a:spLocks noGrp="1"/>
          </p:cNvSpPr>
          <p:nvPr>
            <p:ph type="subTitle"/>
          </p:nvPr>
        </p:nvSpPr>
        <p:spPr>
          <a:xfrm>
            <a:off x="628200" y="1369080"/>
            <a:ext cx="7886520" cy="3263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45" name="PlaceHolder 2"/>
          <p:cNvSpPr>
            <a:spLocks noGrp="1"/>
          </p:cNvSpPr>
          <p:nvPr>
            <p:ph type="body"/>
          </p:nvPr>
        </p:nvSpPr>
        <p:spPr>
          <a:xfrm>
            <a:off x="628200" y="1369080"/>
            <a:ext cx="788652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47"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248" name="PlaceHolder 3"/>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9"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0" name="PlaceHolder 1"/>
          <p:cNvSpPr>
            <a:spLocks noGrp="1"/>
          </p:cNvSpPr>
          <p:nvPr>
            <p:ph type="subTitle"/>
          </p:nvPr>
        </p:nvSpPr>
        <p:spPr>
          <a:xfrm>
            <a:off x="628200" y="273600"/>
            <a:ext cx="7886520" cy="4608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52"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53" name="PlaceHolder 3"/>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54" name="PlaceHolder 4"/>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16"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17"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18"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56"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257"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58"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60"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61"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62" name="PlaceHolder 4"/>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64" name="PlaceHolder 2"/>
          <p:cNvSpPr>
            <a:spLocks noGrp="1"/>
          </p:cNvSpPr>
          <p:nvPr>
            <p:ph type="body"/>
          </p:nvPr>
        </p:nvSpPr>
        <p:spPr>
          <a:xfrm>
            <a:off x="628200" y="13690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65" name="PlaceHolder 3"/>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67"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68"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69"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70" name="PlaceHolder 5"/>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72" name="PlaceHolder 2"/>
          <p:cNvSpPr>
            <a:spLocks noGrp="1"/>
          </p:cNvSpPr>
          <p:nvPr>
            <p:ph type="body"/>
          </p:nvPr>
        </p:nvSpPr>
        <p:spPr>
          <a:xfrm>
            <a:off x="62820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73" name="PlaceHolder 3"/>
          <p:cNvSpPr>
            <a:spLocks noGrp="1"/>
          </p:cNvSpPr>
          <p:nvPr>
            <p:ph type="body"/>
          </p:nvPr>
        </p:nvSpPr>
        <p:spPr>
          <a:xfrm>
            <a:off x="329472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74" name="PlaceHolder 4"/>
          <p:cNvSpPr>
            <a:spLocks noGrp="1"/>
          </p:cNvSpPr>
          <p:nvPr>
            <p:ph type="body"/>
          </p:nvPr>
        </p:nvSpPr>
        <p:spPr>
          <a:xfrm>
            <a:off x="596088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75" name="PlaceHolder 5"/>
          <p:cNvSpPr>
            <a:spLocks noGrp="1"/>
          </p:cNvSpPr>
          <p:nvPr>
            <p:ph type="body"/>
          </p:nvPr>
        </p:nvSpPr>
        <p:spPr>
          <a:xfrm>
            <a:off x="596088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76" name="PlaceHolder 6"/>
          <p:cNvSpPr>
            <a:spLocks noGrp="1"/>
          </p:cNvSpPr>
          <p:nvPr>
            <p:ph type="body"/>
          </p:nvPr>
        </p:nvSpPr>
        <p:spPr>
          <a:xfrm>
            <a:off x="329472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77" name="PlaceHolder 7"/>
          <p:cNvSpPr>
            <a:spLocks noGrp="1"/>
          </p:cNvSpPr>
          <p:nvPr>
            <p:ph type="body"/>
          </p:nvPr>
        </p:nvSpPr>
        <p:spPr>
          <a:xfrm>
            <a:off x="62820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84" name="PlaceHolder 2"/>
          <p:cNvSpPr>
            <a:spLocks noGrp="1"/>
          </p:cNvSpPr>
          <p:nvPr>
            <p:ph type="subTitle"/>
          </p:nvPr>
        </p:nvSpPr>
        <p:spPr>
          <a:xfrm>
            <a:off x="628200" y="1369080"/>
            <a:ext cx="7886520" cy="3263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86" name="PlaceHolder 2"/>
          <p:cNvSpPr>
            <a:spLocks noGrp="1"/>
          </p:cNvSpPr>
          <p:nvPr>
            <p:ph type="body"/>
          </p:nvPr>
        </p:nvSpPr>
        <p:spPr>
          <a:xfrm>
            <a:off x="628200" y="1369080"/>
            <a:ext cx="788652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88"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289" name="PlaceHolder 3"/>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0"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1"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2" name="PlaceHolder 4"/>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628200" y="273600"/>
            <a:ext cx="7886520" cy="4608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93"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94" name="PlaceHolder 3"/>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95" name="PlaceHolder 4"/>
          <p:cNvSpPr>
            <a:spLocks noGrp="1"/>
          </p:cNvSpPr>
          <p:nvPr>
            <p:ph type="body"/>
          </p:nvPr>
        </p:nvSpPr>
        <p:spPr>
          <a:xfrm>
            <a:off x="466956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297" name="PlaceHolder 2"/>
          <p:cNvSpPr>
            <a:spLocks noGrp="1"/>
          </p:cNvSpPr>
          <p:nvPr>
            <p:ph type="body"/>
          </p:nvPr>
        </p:nvSpPr>
        <p:spPr>
          <a:xfrm>
            <a:off x="628200" y="1369080"/>
            <a:ext cx="3848400" cy="3263400"/>
          </a:xfrm>
          <a:prstGeom prst="rect">
            <a:avLst/>
          </a:prstGeom>
        </p:spPr>
        <p:txBody>
          <a:bodyPr lIns="0" rIns="0" tIns="0" bIns="0">
            <a:normAutofit/>
          </a:bodyPr>
          <a:p>
            <a:endParaRPr b="0" lang="en-US" sz="2100" spc="-1" strike="noStrike">
              <a:solidFill>
                <a:srgbClr val="000000"/>
              </a:solidFill>
              <a:latin typeface="Calibri"/>
            </a:endParaRPr>
          </a:p>
        </p:txBody>
      </p:sp>
      <p:sp>
        <p:nvSpPr>
          <p:cNvPr id="298"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299"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01"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02"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03" name="PlaceHolder 4"/>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05" name="PlaceHolder 2"/>
          <p:cNvSpPr>
            <a:spLocks noGrp="1"/>
          </p:cNvSpPr>
          <p:nvPr>
            <p:ph type="body"/>
          </p:nvPr>
        </p:nvSpPr>
        <p:spPr>
          <a:xfrm>
            <a:off x="628200" y="13690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06" name="PlaceHolder 3"/>
          <p:cNvSpPr>
            <a:spLocks noGrp="1"/>
          </p:cNvSpPr>
          <p:nvPr>
            <p:ph type="body"/>
          </p:nvPr>
        </p:nvSpPr>
        <p:spPr>
          <a:xfrm>
            <a:off x="628200" y="3073680"/>
            <a:ext cx="788652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08" name="PlaceHolder 2"/>
          <p:cNvSpPr>
            <a:spLocks noGrp="1"/>
          </p:cNvSpPr>
          <p:nvPr>
            <p:ph type="body"/>
          </p:nvPr>
        </p:nvSpPr>
        <p:spPr>
          <a:xfrm>
            <a:off x="62820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09" name="PlaceHolder 3"/>
          <p:cNvSpPr>
            <a:spLocks noGrp="1"/>
          </p:cNvSpPr>
          <p:nvPr>
            <p:ph type="body"/>
          </p:nvPr>
        </p:nvSpPr>
        <p:spPr>
          <a:xfrm>
            <a:off x="4669560" y="13690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10" name="PlaceHolder 4"/>
          <p:cNvSpPr>
            <a:spLocks noGrp="1"/>
          </p:cNvSpPr>
          <p:nvPr>
            <p:ph type="body"/>
          </p:nvPr>
        </p:nvSpPr>
        <p:spPr>
          <a:xfrm>
            <a:off x="466956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11" name="PlaceHolder 5"/>
          <p:cNvSpPr>
            <a:spLocks noGrp="1"/>
          </p:cNvSpPr>
          <p:nvPr>
            <p:ph type="body"/>
          </p:nvPr>
        </p:nvSpPr>
        <p:spPr>
          <a:xfrm>
            <a:off x="628200" y="3073680"/>
            <a:ext cx="384840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13" name="PlaceHolder 2"/>
          <p:cNvSpPr>
            <a:spLocks noGrp="1"/>
          </p:cNvSpPr>
          <p:nvPr>
            <p:ph type="body"/>
          </p:nvPr>
        </p:nvSpPr>
        <p:spPr>
          <a:xfrm>
            <a:off x="62820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14" name="PlaceHolder 3"/>
          <p:cNvSpPr>
            <a:spLocks noGrp="1"/>
          </p:cNvSpPr>
          <p:nvPr>
            <p:ph type="body"/>
          </p:nvPr>
        </p:nvSpPr>
        <p:spPr>
          <a:xfrm>
            <a:off x="329472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15" name="PlaceHolder 4"/>
          <p:cNvSpPr>
            <a:spLocks noGrp="1"/>
          </p:cNvSpPr>
          <p:nvPr>
            <p:ph type="body"/>
          </p:nvPr>
        </p:nvSpPr>
        <p:spPr>
          <a:xfrm>
            <a:off x="5960880" y="13690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16" name="PlaceHolder 5"/>
          <p:cNvSpPr>
            <a:spLocks noGrp="1"/>
          </p:cNvSpPr>
          <p:nvPr>
            <p:ph type="body"/>
          </p:nvPr>
        </p:nvSpPr>
        <p:spPr>
          <a:xfrm>
            <a:off x="596088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17" name="PlaceHolder 6"/>
          <p:cNvSpPr>
            <a:spLocks noGrp="1"/>
          </p:cNvSpPr>
          <p:nvPr>
            <p:ph type="body"/>
          </p:nvPr>
        </p:nvSpPr>
        <p:spPr>
          <a:xfrm>
            <a:off x="329472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
        <p:nvSpPr>
          <p:cNvPr id="318" name="PlaceHolder 7"/>
          <p:cNvSpPr>
            <a:spLocks noGrp="1"/>
          </p:cNvSpPr>
          <p:nvPr>
            <p:ph type="body"/>
          </p:nvPr>
        </p:nvSpPr>
        <p:spPr>
          <a:xfrm>
            <a:off x="628200" y="3073680"/>
            <a:ext cx="2539080" cy="155628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4"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25" name="PlaceHolder 2"/>
          <p:cNvSpPr>
            <a:spLocks noGrp="1"/>
          </p:cNvSpPr>
          <p:nvPr>
            <p:ph type="subTitle"/>
          </p:nvPr>
        </p:nvSpPr>
        <p:spPr>
          <a:xfrm>
            <a:off x="628200" y="1369080"/>
            <a:ext cx="7886520" cy="3263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28200" y="273600"/>
            <a:ext cx="7886520" cy="993960"/>
          </a:xfrm>
          <a:prstGeom prst="rect">
            <a:avLst/>
          </a:prstGeom>
        </p:spPr>
        <p:txBody>
          <a:bodyPr lIns="0" rIns="0" tIns="0" bIns="0" anchor="ctr"/>
          <a:p>
            <a:endParaRPr b="0" lang="en-US" sz="1230" spc="-1" strike="noStrike">
              <a:solidFill>
                <a:srgbClr val="000000"/>
              </a:solidFill>
              <a:latin typeface="Calibri"/>
            </a:endParaRPr>
          </a:p>
        </p:txBody>
      </p:sp>
      <p:sp>
        <p:nvSpPr>
          <p:cNvPr id="327" name="PlaceHolder 2"/>
          <p:cNvSpPr>
            <a:spLocks noGrp="1"/>
          </p:cNvSpPr>
          <p:nvPr>
            <p:ph type="body"/>
          </p:nvPr>
        </p:nvSpPr>
        <p:spPr>
          <a:xfrm>
            <a:off x="628200" y="1369080"/>
            <a:ext cx="7886520" cy="3263400"/>
          </a:xfrm>
          <a:prstGeom prst="rect">
            <a:avLst/>
          </a:prstGeom>
        </p:spPr>
        <p:txBody>
          <a:bodyPr lIns="0" rIns="0" tIns="0" bIns="0">
            <a:normAutofit/>
          </a:bodyPr>
          <a:p>
            <a:endParaRPr b="0" lang="en-US" sz="21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CustomShape 1"/>
          <p:cNvSpPr/>
          <p:nvPr/>
        </p:nvSpPr>
        <p:spPr>
          <a:xfrm>
            <a:off x="7007760" y="3177000"/>
            <a:ext cx="561600" cy="360"/>
          </a:xfrm>
          <a:custGeom>
            <a:avLst/>
            <a:gdLst/>
            <a:ahLst/>
            <a:rect l="l" t="t" r="r" b="b"/>
            <a:pathLst>
              <a:path w="21600" h="21600">
                <a:moveTo>
                  <a:pt x="0" y="0"/>
                </a:moveTo>
                <a:lnTo>
                  <a:pt x="21600" y="21600"/>
                </a:lnTo>
              </a:path>
            </a:pathLst>
          </a:custGeom>
          <a:noFill/>
          <a:ln w="76320">
            <a:solidFill>
              <a:schemeClr val="lt2"/>
            </a:solidFill>
            <a:round/>
          </a:ln>
        </p:spPr>
        <p:style>
          <a:lnRef idx="0"/>
          <a:fillRef idx="0"/>
          <a:effectRef idx="0"/>
          <a:fontRef idx="minor"/>
        </p:style>
      </p:sp>
      <p:sp>
        <p:nvSpPr>
          <p:cNvPr id="39" name="CustomShape 2"/>
          <p:cNvSpPr/>
          <p:nvPr/>
        </p:nvSpPr>
        <p:spPr>
          <a:xfrm>
            <a:off x="1575000" y="3158280"/>
            <a:ext cx="561600" cy="360"/>
          </a:xfrm>
          <a:custGeom>
            <a:avLst/>
            <a:gdLst/>
            <a:ahLst/>
            <a:rect l="l" t="t" r="r" b="b"/>
            <a:pathLst>
              <a:path w="21600" h="21600">
                <a:moveTo>
                  <a:pt x="0" y="0"/>
                </a:moveTo>
                <a:lnTo>
                  <a:pt x="21600" y="21600"/>
                </a:lnTo>
              </a:path>
            </a:pathLst>
          </a:custGeom>
          <a:noFill/>
          <a:ln w="76320">
            <a:solidFill>
              <a:schemeClr val="lt2"/>
            </a:solidFill>
            <a:round/>
          </a:ln>
        </p:spPr>
        <p:style>
          <a:lnRef idx="0"/>
          <a:fillRef idx="0"/>
          <a:effectRef idx="0"/>
          <a:fontRef idx="minor"/>
        </p:style>
      </p:sp>
      <p:sp>
        <p:nvSpPr>
          <p:cNvPr id="40" name="CustomShape 3"/>
          <p:cNvSpPr/>
          <p:nvPr/>
        </p:nvSpPr>
        <p:spPr>
          <a:xfrm rot="10800000">
            <a:off x="15276960" y="1022400"/>
            <a:ext cx="7135920" cy="360"/>
          </a:xfrm>
          <a:custGeom>
            <a:avLst/>
            <a:gdLst/>
            <a:ahLst/>
            <a:rect l="l" t="t" r="r" b="b"/>
            <a:pathLst>
              <a:path w="21600" h="21600">
                <a:moveTo>
                  <a:pt x="0" y="0"/>
                </a:moveTo>
                <a:lnTo>
                  <a:pt x="21600" y="21600"/>
                </a:lnTo>
              </a:path>
            </a:pathLst>
          </a:custGeom>
          <a:noFill/>
          <a:ln w="76320">
            <a:solidFill>
              <a:schemeClr val="accent3"/>
            </a:solidFill>
            <a:round/>
          </a:ln>
        </p:spPr>
        <p:style>
          <a:lnRef idx="0"/>
          <a:fillRef idx="0"/>
          <a:effectRef idx="0"/>
          <a:fontRef idx="minor"/>
        </p:style>
      </p:sp>
      <p:sp>
        <p:nvSpPr>
          <p:cNvPr id="41" name="CustomShape 4"/>
          <p:cNvSpPr/>
          <p:nvPr/>
        </p:nvSpPr>
        <p:spPr>
          <a:xfrm rot="10800000">
            <a:off x="15276960" y="1174680"/>
            <a:ext cx="7135920" cy="360"/>
          </a:xfrm>
          <a:custGeom>
            <a:avLst/>
            <a:gdLst/>
            <a:ahLst/>
            <a:rect l="l" t="t" r="r" b="b"/>
            <a:pathLst>
              <a:path w="21600" h="21600">
                <a:moveTo>
                  <a:pt x="0" y="0"/>
                </a:moveTo>
                <a:lnTo>
                  <a:pt x="21600" y="21600"/>
                </a:lnTo>
              </a:path>
            </a:pathLst>
          </a:custGeom>
          <a:noFill/>
          <a:ln w="9360">
            <a:solidFill>
              <a:schemeClr val="accent3"/>
            </a:solidFill>
            <a:round/>
          </a:ln>
        </p:spPr>
        <p:style>
          <a:lnRef idx="0"/>
          <a:fillRef idx="0"/>
          <a:effectRef idx="0"/>
          <a:fontRef idx="minor"/>
        </p:style>
      </p:sp>
      <p:sp>
        <p:nvSpPr>
          <p:cNvPr id="42" name="CustomShape 5"/>
          <p:cNvSpPr/>
          <p:nvPr/>
        </p:nvSpPr>
        <p:spPr>
          <a:xfrm>
            <a:off x="1004040" y="4121640"/>
            <a:ext cx="7135920" cy="360"/>
          </a:xfrm>
          <a:custGeom>
            <a:avLst/>
            <a:gdLst/>
            <a:ahLst/>
            <a:rect l="l" t="t" r="r" b="b"/>
            <a:pathLst>
              <a:path w="21600" h="21600">
                <a:moveTo>
                  <a:pt x="0" y="0"/>
                </a:moveTo>
                <a:lnTo>
                  <a:pt x="21600" y="21600"/>
                </a:lnTo>
              </a:path>
            </a:pathLst>
          </a:custGeom>
          <a:noFill/>
          <a:ln w="76320">
            <a:solidFill>
              <a:schemeClr val="accent3"/>
            </a:solidFill>
            <a:round/>
          </a:ln>
        </p:spPr>
        <p:style>
          <a:lnRef idx="0"/>
          <a:fillRef idx="0"/>
          <a:effectRef idx="0"/>
          <a:fontRef idx="minor"/>
        </p:style>
      </p:sp>
      <p:sp>
        <p:nvSpPr>
          <p:cNvPr id="43" name="CustomShape 6"/>
          <p:cNvSpPr/>
          <p:nvPr/>
        </p:nvSpPr>
        <p:spPr>
          <a:xfrm>
            <a:off x="1004040" y="3969000"/>
            <a:ext cx="7135920" cy="360"/>
          </a:xfrm>
          <a:custGeom>
            <a:avLst/>
            <a:gdLst/>
            <a:ahLst/>
            <a:rect l="l" t="t" r="r" b="b"/>
            <a:pathLst>
              <a:path w="21600" h="21600">
                <a:moveTo>
                  <a:pt x="0" y="0"/>
                </a:moveTo>
                <a:lnTo>
                  <a:pt x="21600" y="21600"/>
                </a:lnTo>
              </a:path>
            </a:pathLst>
          </a:custGeom>
          <a:noFill/>
          <a:ln w="9360">
            <a:solidFill>
              <a:schemeClr val="accent3"/>
            </a:solidFill>
            <a:round/>
          </a:ln>
        </p:spPr>
        <p:style>
          <a:lnRef idx="0"/>
          <a:fillRef idx="0"/>
          <a:effectRef idx="0"/>
          <a:fontRef idx="minor"/>
        </p:style>
      </p:sp>
      <p:sp>
        <p:nvSpPr>
          <p:cNvPr id="44" name="PlaceHolder 7"/>
          <p:cNvSpPr>
            <a:spLocks noGrp="1"/>
          </p:cNvSpPr>
          <p:nvPr>
            <p:ph type="title"/>
          </p:nvPr>
        </p:nvSpPr>
        <p:spPr>
          <a:xfrm>
            <a:off x="311760" y="555480"/>
            <a:ext cx="2807280" cy="7549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45"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CustomShape 1"/>
          <p:cNvSpPr/>
          <p:nvPr/>
        </p:nvSpPr>
        <p:spPr>
          <a:xfrm>
            <a:off x="0" y="2571840"/>
            <a:ext cx="9143280" cy="2570760"/>
          </a:xfrm>
          <a:prstGeom prst="rect">
            <a:avLst/>
          </a:prstGeom>
          <a:solidFill>
            <a:schemeClr val="accent3"/>
          </a:solidFill>
          <a:ln>
            <a:noFill/>
          </a:ln>
        </p:spPr>
        <p:style>
          <a:lnRef idx="0"/>
          <a:fillRef idx="0"/>
          <a:effectRef idx="0"/>
          <a:fontRef idx="minor"/>
        </p:style>
      </p:sp>
      <p:sp>
        <p:nvSpPr>
          <p:cNvPr id="83" name="PlaceHolder 2"/>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84"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 name="PlaceHolder 1"/>
          <p:cNvSpPr>
            <a:spLocks noGrp="1"/>
          </p:cNvSpPr>
          <p:nvPr>
            <p:ph type="title"/>
          </p:nvPr>
        </p:nvSpPr>
        <p:spPr>
          <a:xfrm>
            <a:off x="311760" y="555480"/>
            <a:ext cx="2807280" cy="7549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22" name="PlaceHolder 2"/>
          <p:cNvSpPr>
            <a:spLocks noGrp="1"/>
          </p:cNvSpPr>
          <p:nvPr>
            <p:ph type="body"/>
          </p:nvPr>
        </p:nvSpPr>
        <p:spPr>
          <a:xfrm>
            <a:off x="311760" y="1389600"/>
            <a:ext cx="1369440" cy="31788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3" name="PlaceHolder 3"/>
          <p:cNvSpPr>
            <a:spLocks noGrp="1"/>
          </p:cNvSpPr>
          <p:nvPr>
            <p:ph type="body"/>
          </p:nvPr>
        </p:nvSpPr>
        <p:spPr>
          <a:xfrm>
            <a:off x="1750320" y="1389600"/>
            <a:ext cx="1369440" cy="31788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CustomShape 1"/>
          <p:cNvSpPr/>
          <p:nvPr/>
        </p:nvSpPr>
        <p:spPr>
          <a:xfrm>
            <a:off x="0" y="5045760"/>
            <a:ext cx="9143280" cy="97200"/>
          </a:xfrm>
          <a:prstGeom prst="rect">
            <a:avLst/>
          </a:prstGeom>
          <a:solidFill>
            <a:schemeClr val="accent3"/>
          </a:solidFill>
          <a:ln>
            <a:noFill/>
          </a:ln>
        </p:spPr>
        <p:style>
          <a:lnRef idx="0"/>
          <a:fillRef idx="0"/>
          <a:effectRef idx="0"/>
          <a:fontRef idx="minor"/>
        </p:style>
      </p:sp>
      <p:sp>
        <p:nvSpPr>
          <p:cNvPr id="161" name="PlaceHolder 2"/>
          <p:cNvSpPr>
            <a:spLocks noGrp="1"/>
          </p:cNvSpPr>
          <p:nvPr>
            <p:ph type="title"/>
          </p:nvPr>
        </p:nvSpPr>
        <p:spPr>
          <a:xfrm>
            <a:off x="311760" y="555480"/>
            <a:ext cx="2807280" cy="7549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62" name="PlaceHolder 3"/>
          <p:cNvSpPr>
            <a:spLocks noGrp="1"/>
          </p:cNvSpPr>
          <p:nvPr>
            <p:ph type="body"/>
          </p:nvPr>
        </p:nvSpPr>
        <p:spPr>
          <a:xfrm>
            <a:off x="311760" y="1389600"/>
            <a:ext cx="2807280" cy="31788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00"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7" name="PlaceHolder 1"/>
          <p:cNvSpPr>
            <a:spLocks noGrp="1"/>
          </p:cNvSpPr>
          <p:nvPr>
            <p:ph type="title"/>
          </p:nvPr>
        </p:nvSpPr>
        <p:spPr>
          <a:xfrm>
            <a:off x="1142640" y="841680"/>
            <a:ext cx="6857640" cy="1790280"/>
          </a:xfrm>
          <a:prstGeom prst="rect">
            <a:avLst/>
          </a:prstGeom>
        </p:spPr>
        <p:txBody>
          <a:bodyPr anchor="b"/>
          <a:p>
            <a:pPr algn="ctr">
              <a:lnSpc>
                <a:spcPct val="10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238" name="PlaceHolder 2"/>
          <p:cNvSpPr>
            <a:spLocks noGrp="1"/>
          </p:cNvSpPr>
          <p:nvPr>
            <p:ph type="dt"/>
          </p:nvPr>
        </p:nvSpPr>
        <p:spPr>
          <a:xfrm>
            <a:off x="628200" y="4767480"/>
            <a:ext cx="2057040" cy="273600"/>
          </a:xfrm>
          <a:prstGeom prst="rect">
            <a:avLst/>
          </a:prstGeom>
        </p:spPr>
        <p:txBody>
          <a:bodyPr anchor="ctr"/>
          <a:p>
            <a:pPr>
              <a:lnSpc>
                <a:spcPct val="100000"/>
              </a:lnSpc>
            </a:pPr>
            <a:fld id="{63810624-A479-4815-BB07-58147D7DFA58}" type="datetime">
              <a:rPr b="0" lang="en-US" sz="1200" spc="-1" strike="noStrike">
                <a:solidFill>
                  <a:srgbClr val="8b8b8b"/>
                </a:solidFill>
                <a:latin typeface="Calibri"/>
              </a:rPr>
              <a:t>8/2/18</a:t>
            </a:fld>
            <a:endParaRPr b="0" lang="en-US" sz="1200" spc="-1" strike="noStrike">
              <a:latin typeface="Times New Roman"/>
            </a:endParaRPr>
          </a:p>
        </p:txBody>
      </p:sp>
      <p:sp>
        <p:nvSpPr>
          <p:cNvPr id="239" name="PlaceHolder 3"/>
          <p:cNvSpPr>
            <a:spLocks noGrp="1"/>
          </p:cNvSpPr>
          <p:nvPr>
            <p:ph type="ftr"/>
          </p:nvPr>
        </p:nvSpPr>
        <p:spPr>
          <a:xfrm>
            <a:off x="3028680" y="4767480"/>
            <a:ext cx="3085920" cy="273600"/>
          </a:xfrm>
          <a:prstGeom prst="rect">
            <a:avLst/>
          </a:prstGeom>
        </p:spPr>
        <p:txBody>
          <a:bodyPr anchor="ctr"/>
          <a:p>
            <a:endParaRPr b="0" lang="en-US" sz="2400" spc="-1" strike="noStrike">
              <a:latin typeface="Times New Roman"/>
            </a:endParaRPr>
          </a:p>
        </p:txBody>
      </p:sp>
      <p:sp>
        <p:nvSpPr>
          <p:cNvPr id="240" name="PlaceHolder 4"/>
          <p:cNvSpPr>
            <a:spLocks noGrp="1"/>
          </p:cNvSpPr>
          <p:nvPr>
            <p:ph type="sldNum"/>
          </p:nvPr>
        </p:nvSpPr>
        <p:spPr>
          <a:xfrm>
            <a:off x="6457680" y="4767480"/>
            <a:ext cx="2057040" cy="273600"/>
          </a:xfrm>
          <a:prstGeom prst="rect">
            <a:avLst/>
          </a:prstGeom>
        </p:spPr>
        <p:txBody>
          <a:bodyPr anchor="ctr"/>
          <a:p>
            <a:pPr algn="r">
              <a:lnSpc>
                <a:spcPct val="100000"/>
              </a:lnSpc>
            </a:pPr>
            <a:fld id="{D9BD6550-4A0C-47AA-AA98-0834FDBBB34B}" type="slidenum">
              <a:rPr b="0" lang="en-US" sz="1200" spc="-1" strike="noStrike">
                <a:solidFill>
                  <a:srgbClr val="8b8b8b"/>
                </a:solidFill>
                <a:latin typeface="Calibri"/>
              </a:rPr>
              <a:t>1</a:t>
            </a:fld>
            <a:endParaRPr b="0" lang="en-US" sz="1200" spc="-1" strike="noStrike">
              <a:latin typeface="Times New Roman"/>
            </a:endParaRPr>
          </a:p>
        </p:txBody>
      </p:sp>
      <p:sp>
        <p:nvSpPr>
          <p:cNvPr id="241" name="PlaceHolder 5"/>
          <p:cNvSpPr>
            <a:spLocks noGrp="1"/>
          </p:cNvSpPr>
          <p:nvPr>
            <p:ph type="body"/>
          </p:nvPr>
        </p:nvSpPr>
        <p:spPr>
          <a:xfrm>
            <a:off x="456840" y="1203120"/>
            <a:ext cx="8229240" cy="2982960"/>
          </a:xfrm>
          <a:prstGeom prst="rect">
            <a:avLst/>
          </a:prstGeom>
        </p:spPr>
        <p:txBody>
          <a:bodyPr lIns="0" rIns="0" tIns="0" bIns="0">
            <a:normAutofit/>
          </a:bodyPr>
          <a:p>
            <a:pPr marL="432000" indent="-324000">
              <a:spcBef>
                <a:spcPts val="1063"/>
              </a:spcBef>
              <a:buClr>
                <a:srgbClr val="000000"/>
              </a:buClr>
              <a:buSzPct val="45000"/>
              <a:buFont typeface="Wingdings" charset="2"/>
              <a:buChar char=""/>
            </a:pPr>
            <a:r>
              <a:rPr b="0" lang="en-US" sz="2100" spc="-1" strike="noStrike">
                <a:solidFill>
                  <a:srgbClr val="000000"/>
                </a:solidFill>
                <a:latin typeface="Calibri"/>
              </a:rPr>
              <a:t>Click to edit the outline text format</a:t>
            </a:r>
            <a:endParaRPr b="0" lang="en-US" sz="2100" spc="-1" strike="noStrike">
              <a:solidFill>
                <a:srgbClr val="000000"/>
              </a:solidFill>
              <a:latin typeface="Calibri"/>
            </a:endParaRPr>
          </a:p>
          <a:p>
            <a:pPr lvl="1" marL="864000" indent="-324000">
              <a:spcBef>
                <a:spcPts val="848"/>
              </a:spcBef>
              <a:buClr>
                <a:srgbClr val="000000"/>
              </a:buClr>
              <a:buSzPct val="75000"/>
              <a:buFont typeface="Symbol" charset="2"/>
              <a:buChar char=""/>
            </a:pPr>
            <a:r>
              <a:rPr b="0" lang="en-US" sz="1500" spc="-1" strike="noStrike">
                <a:solidFill>
                  <a:srgbClr val="000000"/>
                </a:solidFill>
                <a:latin typeface="Calibri"/>
              </a:rPr>
              <a:t>Second Outline Level</a:t>
            </a:r>
            <a:endParaRPr b="0" lang="en-US" sz="1500" spc="-1" strike="noStrike">
              <a:solidFill>
                <a:srgbClr val="000000"/>
              </a:solidFill>
              <a:latin typeface="Calibri"/>
            </a:endParaRPr>
          </a:p>
          <a:p>
            <a:pPr lvl="2" marL="1296000" indent="-288000">
              <a:spcBef>
                <a:spcPts val="635"/>
              </a:spcBef>
              <a:buClr>
                <a:srgbClr val="000000"/>
              </a:buClr>
              <a:buSzPct val="45000"/>
              <a:buFont typeface="Wingdings" charset="2"/>
              <a:buChar char=""/>
            </a:pPr>
            <a:r>
              <a:rPr b="0" lang="en-US" sz="1350" spc="-1" strike="noStrike">
                <a:solidFill>
                  <a:srgbClr val="000000"/>
                </a:solidFill>
                <a:latin typeface="Calibri"/>
              </a:rPr>
              <a:t>Third Outline Level</a:t>
            </a:r>
            <a:endParaRPr b="0" lang="en-US" sz="1350" spc="-1" strike="noStrike">
              <a:solidFill>
                <a:srgbClr val="000000"/>
              </a:solidFill>
              <a:latin typeface="Calibri"/>
            </a:endParaRPr>
          </a:p>
          <a:p>
            <a:pPr lvl="3" marL="1728000" indent="-216000">
              <a:spcBef>
                <a:spcPts val="422"/>
              </a:spcBef>
              <a:buClr>
                <a:srgbClr val="000000"/>
              </a:buClr>
              <a:buSzPct val="75000"/>
              <a:buFont typeface="Symbol" charset="2"/>
              <a:buChar char=""/>
            </a:pPr>
            <a:r>
              <a:rPr b="0" lang="en-US" sz="1350" spc="-1" strike="noStrike">
                <a:solidFill>
                  <a:srgbClr val="000000"/>
                </a:solidFill>
                <a:latin typeface="Calibri"/>
              </a:rPr>
              <a:t>Fourth Outline Level</a:t>
            </a:r>
            <a:endParaRPr b="0" lang="en-US" sz="1350" spc="-1" strike="noStrike">
              <a:solidFill>
                <a:srgbClr val="000000"/>
              </a:solidFill>
              <a:latin typeface="Calibri"/>
            </a:endParaRPr>
          </a:p>
          <a:p>
            <a:pPr lvl="4" marL="2160000" indent="-216000">
              <a:spcBef>
                <a:spcPts val="210"/>
              </a:spcBef>
              <a:buClr>
                <a:srgbClr val="000000"/>
              </a:buClr>
              <a:buSzPct val="45000"/>
              <a:buFont typeface="Wingdings" charset="2"/>
              <a:buChar char=""/>
            </a:pPr>
            <a:r>
              <a:rPr b="0" lang="en-US" sz="1500" spc="-1" strike="noStrike">
                <a:solidFill>
                  <a:srgbClr val="000000"/>
                </a:solidFill>
                <a:latin typeface="Calibri"/>
              </a:rPr>
              <a:t>Fifth Outline Level</a:t>
            </a:r>
            <a:endParaRPr b="0" lang="en-US" sz="1500" spc="-1" strike="noStrike">
              <a:solidFill>
                <a:srgbClr val="000000"/>
              </a:solidFill>
              <a:latin typeface="Calibri"/>
            </a:endParaRPr>
          </a:p>
          <a:p>
            <a:pPr lvl="5" marL="2592000" indent="-216000">
              <a:spcBef>
                <a:spcPts val="210"/>
              </a:spcBef>
              <a:buClr>
                <a:srgbClr val="000000"/>
              </a:buClr>
              <a:buSzPct val="45000"/>
              <a:buFont typeface="Wingdings" charset="2"/>
              <a:buChar char=""/>
            </a:pPr>
            <a:r>
              <a:rPr b="0" lang="en-US" sz="1500" spc="-1" strike="noStrike">
                <a:solidFill>
                  <a:srgbClr val="000000"/>
                </a:solidFill>
                <a:latin typeface="Calibri"/>
              </a:rPr>
              <a:t>Sixth Outline Level</a:t>
            </a:r>
            <a:endParaRPr b="0" lang="en-US" sz="1500" spc="-1" strike="noStrike">
              <a:solidFill>
                <a:srgbClr val="000000"/>
              </a:solidFill>
              <a:latin typeface="Calibri"/>
            </a:endParaRPr>
          </a:p>
          <a:p>
            <a:pPr lvl="6" marL="3024000" indent="-216000">
              <a:spcBef>
                <a:spcPts val="210"/>
              </a:spcBef>
              <a:buClr>
                <a:srgbClr val="000000"/>
              </a:buClr>
              <a:buSzPct val="45000"/>
              <a:buFont typeface="Wingdings" charset="2"/>
              <a:buChar char=""/>
            </a:pPr>
            <a:r>
              <a:rPr b="0" lang="en-US" sz="1500" spc="-1" strike="noStrike">
                <a:solidFill>
                  <a:srgbClr val="000000"/>
                </a:solidFill>
                <a:latin typeface="Calibri"/>
              </a:rPr>
              <a:t>Seventh Outline Level</a:t>
            </a:r>
            <a:endParaRPr b="0" lang="en-US" sz="15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8" name="PlaceHolder 1"/>
          <p:cNvSpPr>
            <a:spLocks noGrp="1"/>
          </p:cNvSpPr>
          <p:nvPr>
            <p:ph type="title"/>
          </p:nvPr>
        </p:nvSpPr>
        <p:spPr>
          <a:xfrm>
            <a:off x="628200" y="273600"/>
            <a:ext cx="7886520" cy="993960"/>
          </a:xfrm>
          <a:prstGeom prst="rect">
            <a:avLst/>
          </a:prstGeom>
        </p:spPr>
        <p:txBody>
          <a:bodyPr anchor="ct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279" name="PlaceHolder 2"/>
          <p:cNvSpPr>
            <a:spLocks noGrp="1"/>
          </p:cNvSpPr>
          <p:nvPr>
            <p:ph type="body"/>
          </p:nvPr>
        </p:nvSpPr>
        <p:spPr>
          <a:xfrm>
            <a:off x="628200" y="1369080"/>
            <a:ext cx="7886520" cy="3263400"/>
          </a:xfrm>
          <a:prstGeom prst="rect">
            <a:avLst/>
          </a:prstGeom>
        </p:spPr>
        <p:txBody>
          <a:bodyPr/>
          <a:p>
            <a:pPr marL="228600" indent="-228240">
              <a:lnSpc>
                <a:spcPct val="100000"/>
              </a:lnSpc>
              <a:spcBef>
                <a:spcPts val="1001"/>
              </a:spcBef>
              <a:buClr>
                <a:srgbClr val="000000"/>
              </a:buClr>
              <a:buFont typeface="Arial"/>
              <a:buChar char="•"/>
            </a:pPr>
            <a:r>
              <a:rPr b="0" lang="en-US" sz="2800" spc="-1" strike="noStrike">
                <a:solidFill>
                  <a:srgbClr val="000000"/>
                </a:solidFill>
                <a:latin typeface="Calibri"/>
              </a:rPr>
              <a:t>Edit Master text styles</a:t>
            </a:r>
            <a:endParaRPr b="0" lang="en-US" sz="28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10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10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10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280" name="PlaceHolder 3"/>
          <p:cNvSpPr>
            <a:spLocks noGrp="1"/>
          </p:cNvSpPr>
          <p:nvPr>
            <p:ph type="dt"/>
          </p:nvPr>
        </p:nvSpPr>
        <p:spPr>
          <a:xfrm>
            <a:off x="628200" y="4767480"/>
            <a:ext cx="2057040" cy="273600"/>
          </a:xfrm>
          <a:prstGeom prst="rect">
            <a:avLst/>
          </a:prstGeom>
        </p:spPr>
        <p:txBody>
          <a:bodyPr anchor="ctr"/>
          <a:p>
            <a:pPr>
              <a:lnSpc>
                <a:spcPct val="100000"/>
              </a:lnSpc>
            </a:pPr>
            <a:fld id="{58BA4686-7A4A-4BEC-9C64-1A2BCF9C6600}" type="datetime">
              <a:rPr b="0" lang="en-US" sz="1200" spc="-1" strike="noStrike">
                <a:solidFill>
                  <a:srgbClr val="8b8b8b"/>
                </a:solidFill>
                <a:latin typeface="Calibri"/>
              </a:rPr>
              <a:t>8/2/18</a:t>
            </a:fld>
            <a:endParaRPr b="0" lang="en-US" sz="1200" spc="-1" strike="noStrike">
              <a:latin typeface="Times New Roman"/>
            </a:endParaRPr>
          </a:p>
        </p:txBody>
      </p:sp>
      <p:sp>
        <p:nvSpPr>
          <p:cNvPr id="281" name="PlaceHolder 4"/>
          <p:cNvSpPr>
            <a:spLocks noGrp="1"/>
          </p:cNvSpPr>
          <p:nvPr>
            <p:ph type="ftr"/>
          </p:nvPr>
        </p:nvSpPr>
        <p:spPr>
          <a:xfrm>
            <a:off x="3028680" y="4767480"/>
            <a:ext cx="3085920" cy="273600"/>
          </a:xfrm>
          <a:prstGeom prst="rect">
            <a:avLst/>
          </a:prstGeom>
        </p:spPr>
        <p:txBody>
          <a:bodyPr anchor="ctr"/>
          <a:p>
            <a:endParaRPr b="0" lang="en-US" sz="2400" spc="-1" strike="noStrike">
              <a:latin typeface="Times New Roman"/>
            </a:endParaRPr>
          </a:p>
        </p:txBody>
      </p:sp>
      <p:sp>
        <p:nvSpPr>
          <p:cNvPr id="282" name="PlaceHolder 5"/>
          <p:cNvSpPr>
            <a:spLocks noGrp="1"/>
          </p:cNvSpPr>
          <p:nvPr>
            <p:ph type="sldNum"/>
          </p:nvPr>
        </p:nvSpPr>
        <p:spPr>
          <a:xfrm>
            <a:off x="6457680" y="4767480"/>
            <a:ext cx="2057040" cy="273600"/>
          </a:xfrm>
          <a:prstGeom prst="rect">
            <a:avLst/>
          </a:prstGeom>
        </p:spPr>
        <p:txBody>
          <a:bodyPr anchor="ctr"/>
          <a:p>
            <a:pPr algn="r">
              <a:lnSpc>
                <a:spcPct val="100000"/>
              </a:lnSpc>
            </a:pPr>
            <a:fld id="{9EA7FB77-1EB0-4826-9069-5E68C799B5A9}" type="slidenum">
              <a:rPr b="0" lang="en-US" sz="1200" spc="-1" strike="noStrike">
                <a:solidFill>
                  <a:srgbClr val="8b8b8b"/>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9" name="PlaceHolder 1"/>
          <p:cNvSpPr>
            <a:spLocks noGrp="1"/>
          </p:cNvSpPr>
          <p:nvPr>
            <p:ph type="dt"/>
          </p:nvPr>
        </p:nvSpPr>
        <p:spPr>
          <a:xfrm>
            <a:off x="628200" y="4767480"/>
            <a:ext cx="2057040" cy="273600"/>
          </a:xfrm>
          <a:prstGeom prst="rect">
            <a:avLst/>
          </a:prstGeom>
        </p:spPr>
        <p:txBody>
          <a:bodyPr anchor="ctr"/>
          <a:p>
            <a:pPr>
              <a:lnSpc>
                <a:spcPct val="100000"/>
              </a:lnSpc>
            </a:pPr>
            <a:fld id="{23C9AEA2-CACB-4D86-ACAE-A9790A3C3CA8}" type="datetime">
              <a:rPr b="0" lang="en-US" sz="1200" spc="-1" strike="noStrike">
                <a:solidFill>
                  <a:srgbClr val="8b8b8b"/>
                </a:solidFill>
                <a:latin typeface="Calibri"/>
              </a:rPr>
              <a:t>8/2/18</a:t>
            </a:fld>
            <a:endParaRPr b="0" lang="en-US" sz="1200" spc="-1" strike="noStrike">
              <a:latin typeface="Times New Roman"/>
            </a:endParaRPr>
          </a:p>
        </p:txBody>
      </p:sp>
      <p:sp>
        <p:nvSpPr>
          <p:cNvPr id="320" name="PlaceHolder 2"/>
          <p:cNvSpPr>
            <a:spLocks noGrp="1"/>
          </p:cNvSpPr>
          <p:nvPr>
            <p:ph type="ftr"/>
          </p:nvPr>
        </p:nvSpPr>
        <p:spPr>
          <a:xfrm>
            <a:off x="3028680" y="4767480"/>
            <a:ext cx="3085920" cy="273600"/>
          </a:xfrm>
          <a:prstGeom prst="rect">
            <a:avLst/>
          </a:prstGeom>
        </p:spPr>
        <p:txBody>
          <a:bodyPr anchor="ctr"/>
          <a:p>
            <a:endParaRPr b="0" lang="en-US" sz="2400" spc="-1" strike="noStrike">
              <a:latin typeface="Times New Roman"/>
            </a:endParaRPr>
          </a:p>
        </p:txBody>
      </p:sp>
      <p:sp>
        <p:nvSpPr>
          <p:cNvPr id="321" name="PlaceHolder 3"/>
          <p:cNvSpPr>
            <a:spLocks noGrp="1"/>
          </p:cNvSpPr>
          <p:nvPr>
            <p:ph type="sldNum"/>
          </p:nvPr>
        </p:nvSpPr>
        <p:spPr>
          <a:xfrm>
            <a:off x="6457680" y="4767480"/>
            <a:ext cx="2057040" cy="273600"/>
          </a:xfrm>
          <a:prstGeom prst="rect">
            <a:avLst/>
          </a:prstGeom>
        </p:spPr>
        <p:txBody>
          <a:bodyPr anchor="ctr"/>
          <a:p>
            <a:pPr algn="r">
              <a:lnSpc>
                <a:spcPct val="100000"/>
              </a:lnSpc>
            </a:pPr>
            <a:fld id="{2901B7AE-7C60-481A-9BF1-996E662400DA}" type="slidenum">
              <a:rPr b="0" lang="en-US" sz="1200" spc="-1" strike="noStrike">
                <a:solidFill>
                  <a:srgbClr val="8b8b8b"/>
                </a:solidFill>
                <a:latin typeface="Calibri"/>
              </a:rPr>
              <a:t>1</a:t>
            </a:fld>
            <a:endParaRPr b="0" lang="en-US" sz="1200" spc="-1" strike="noStrike">
              <a:latin typeface="Times New Roman"/>
            </a:endParaRPr>
          </a:p>
        </p:txBody>
      </p:sp>
      <p:sp>
        <p:nvSpPr>
          <p:cNvPr id="322" name="PlaceHolder 4"/>
          <p:cNvSpPr>
            <a:spLocks noGrp="1"/>
          </p:cNvSpPr>
          <p:nvPr>
            <p:ph type="title"/>
          </p:nvPr>
        </p:nvSpPr>
        <p:spPr>
          <a:xfrm>
            <a:off x="456840" y="205200"/>
            <a:ext cx="8229240" cy="858600"/>
          </a:xfrm>
          <a:prstGeom prst="rect">
            <a:avLst/>
          </a:prstGeom>
        </p:spPr>
        <p:txBody>
          <a:bodyPr lIns="0" rIns="0" tIns="0" bIns="0" anchor="ctr"/>
          <a:p>
            <a:r>
              <a:rPr b="0" lang="en-US" sz="1230" spc="-1" strike="noStrike">
                <a:solidFill>
                  <a:srgbClr val="000000"/>
                </a:solidFill>
                <a:latin typeface="Calibri"/>
              </a:rPr>
              <a:t>Click to edit the title text format</a:t>
            </a:r>
            <a:endParaRPr b="0" lang="en-US" sz="1230" spc="-1" strike="noStrike">
              <a:solidFill>
                <a:srgbClr val="000000"/>
              </a:solidFill>
              <a:latin typeface="Calibri"/>
            </a:endParaRPr>
          </a:p>
        </p:txBody>
      </p:sp>
      <p:sp>
        <p:nvSpPr>
          <p:cNvPr id="323" name="PlaceHolder 5"/>
          <p:cNvSpPr>
            <a:spLocks noGrp="1"/>
          </p:cNvSpPr>
          <p:nvPr>
            <p:ph type="body"/>
          </p:nvPr>
        </p:nvSpPr>
        <p:spPr>
          <a:xfrm>
            <a:off x="456840" y="1203120"/>
            <a:ext cx="8229240" cy="2982960"/>
          </a:xfrm>
          <a:prstGeom prst="rect">
            <a:avLst/>
          </a:prstGeom>
        </p:spPr>
        <p:txBody>
          <a:bodyPr lIns="0" rIns="0" tIns="0" bIns="0">
            <a:normAutofit/>
          </a:bodyPr>
          <a:p>
            <a:pPr marL="432000" indent="-324000">
              <a:spcBef>
                <a:spcPts val="1063"/>
              </a:spcBef>
              <a:buClr>
                <a:srgbClr val="000000"/>
              </a:buClr>
              <a:buSzPct val="45000"/>
              <a:buFont typeface="Wingdings" charset="2"/>
              <a:buChar char=""/>
            </a:pPr>
            <a:r>
              <a:rPr b="0" lang="en-US" sz="2100" spc="-1" strike="noStrike">
                <a:solidFill>
                  <a:srgbClr val="000000"/>
                </a:solidFill>
                <a:latin typeface="Calibri"/>
              </a:rPr>
              <a:t>Click to edit the outline text format</a:t>
            </a:r>
            <a:endParaRPr b="0" lang="en-US" sz="2100" spc="-1" strike="noStrike">
              <a:solidFill>
                <a:srgbClr val="000000"/>
              </a:solidFill>
              <a:latin typeface="Calibri"/>
            </a:endParaRPr>
          </a:p>
          <a:p>
            <a:pPr lvl="1" marL="864000" indent="-324000">
              <a:spcBef>
                <a:spcPts val="848"/>
              </a:spcBef>
              <a:buClr>
                <a:srgbClr val="000000"/>
              </a:buClr>
              <a:buSzPct val="75000"/>
              <a:buFont typeface="Symbol" charset="2"/>
              <a:buChar char=""/>
            </a:pPr>
            <a:r>
              <a:rPr b="0" lang="en-US" sz="1500" spc="-1" strike="noStrike">
                <a:solidFill>
                  <a:srgbClr val="000000"/>
                </a:solidFill>
                <a:latin typeface="Calibri"/>
              </a:rPr>
              <a:t>Second Outline Level</a:t>
            </a:r>
            <a:endParaRPr b="0" lang="en-US" sz="1500" spc="-1" strike="noStrike">
              <a:solidFill>
                <a:srgbClr val="000000"/>
              </a:solidFill>
              <a:latin typeface="Calibri"/>
            </a:endParaRPr>
          </a:p>
          <a:p>
            <a:pPr lvl="2" marL="1296000" indent="-288000">
              <a:spcBef>
                <a:spcPts val="635"/>
              </a:spcBef>
              <a:buClr>
                <a:srgbClr val="000000"/>
              </a:buClr>
              <a:buSzPct val="45000"/>
              <a:buFont typeface="Wingdings" charset="2"/>
              <a:buChar char=""/>
            </a:pPr>
            <a:r>
              <a:rPr b="0" lang="en-US" sz="1350" spc="-1" strike="noStrike">
                <a:solidFill>
                  <a:srgbClr val="000000"/>
                </a:solidFill>
                <a:latin typeface="Calibri"/>
              </a:rPr>
              <a:t>Third Outline Level</a:t>
            </a:r>
            <a:endParaRPr b="0" lang="en-US" sz="1350" spc="-1" strike="noStrike">
              <a:solidFill>
                <a:srgbClr val="000000"/>
              </a:solidFill>
              <a:latin typeface="Calibri"/>
            </a:endParaRPr>
          </a:p>
          <a:p>
            <a:pPr lvl="3" marL="1728000" indent="-216000">
              <a:spcBef>
                <a:spcPts val="422"/>
              </a:spcBef>
              <a:buClr>
                <a:srgbClr val="000000"/>
              </a:buClr>
              <a:buSzPct val="75000"/>
              <a:buFont typeface="Symbol" charset="2"/>
              <a:buChar char=""/>
            </a:pPr>
            <a:r>
              <a:rPr b="0" lang="en-US" sz="1350" spc="-1" strike="noStrike">
                <a:solidFill>
                  <a:srgbClr val="000000"/>
                </a:solidFill>
                <a:latin typeface="Calibri"/>
              </a:rPr>
              <a:t>Fourth Outline Level</a:t>
            </a:r>
            <a:endParaRPr b="0" lang="en-US" sz="1350" spc="-1" strike="noStrike">
              <a:solidFill>
                <a:srgbClr val="000000"/>
              </a:solidFill>
              <a:latin typeface="Calibri"/>
            </a:endParaRPr>
          </a:p>
          <a:p>
            <a:pPr lvl="4" marL="2160000" indent="-216000">
              <a:spcBef>
                <a:spcPts val="210"/>
              </a:spcBef>
              <a:buClr>
                <a:srgbClr val="000000"/>
              </a:buClr>
              <a:buSzPct val="45000"/>
              <a:buFont typeface="Wingdings" charset="2"/>
              <a:buChar char=""/>
            </a:pPr>
            <a:r>
              <a:rPr b="0" lang="en-US" sz="1500" spc="-1" strike="noStrike">
                <a:solidFill>
                  <a:srgbClr val="000000"/>
                </a:solidFill>
                <a:latin typeface="Calibri"/>
              </a:rPr>
              <a:t>Fifth Outline Level</a:t>
            </a:r>
            <a:endParaRPr b="0" lang="en-US" sz="1500" spc="-1" strike="noStrike">
              <a:solidFill>
                <a:srgbClr val="000000"/>
              </a:solidFill>
              <a:latin typeface="Calibri"/>
            </a:endParaRPr>
          </a:p>
          <a:p>
            <a:pPr lvl="5" marL="2592000" indent="-216000">
              <a:spcBef>
                <a:spcPts val="210"/>
              </a:spcBef>
              <a:buClr>
                <a:srgbClr val="000000"/>
              </a:buClr>
              <a:buSzPct val="45000"/>
              <a:buFont typeface="Wingdings" charset="2"/>
              <a:buChar char=""/>
            </a:pPr>
            <a:r>
              <a:rPr b="0" lang="en-US" sz="1500" spc="-1" strike="noStrike">
                <a:solidFill>
                  <a:srgbClr val="000000"/>
                </a:solidFill>
                <a:latin typeface="Calibri"/>
              </a:rPr>
              <a:t>Sixth Outline Level</a:t>
            </a:r>
            <a:endParaRPr b="0" lang="en-US" sz="1500" spc="-1" strike="noStrike">
              <a:solidFill>
                <a:srgbClr val="000000"/>
              </a:solidFill>
              <a:latin typeface="Calibri"/>
            </a:endParaRPr>
          </a:p>
          <a:p>
            <a:pPr lvl="6" marL="3024000" indent="-216000">
              <a:spcBef>
                <a:spcPts val="210"/>
              </a:spcBef>
              <a:buClr>
                <a:srgbClr val="000000"/>
              </a:buClr>
              <a:buSzPct val="45000"/>
              <a:buFont typeface="Wingdings" charset="2"/>
              <a:buChar char=""/>
            </a:pPr>
            <a:r>
              <a:rPr b="0" lang="en-US" sz="1500" spc="-1" strike="noStrike">
                <a:solidFill>
                  <a:srgbClr val="000000"/>
                </a:solidFill>
                <a:latin typeface="Calibri"/>
              </a:rPr>
              <a:t>Seventh Outline Level</a:t>
            </a:r>
            <a:endParaRPr b="0" lang="en-US" sz="15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85.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85.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png"/><Relationship Id="rId3" Type="http://schemas.openxmlformats.org/officeDocument/2006/relationships/slideLayout" Target="../slideLayouts/slideLayout40.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0.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0.xml"/>
</Relationships>
</file>

<file path=ppt/slides/_rels/slide1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png"/><Relationship Id="rId3"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slideLayout" Target="../slideLayouts/slideLayout40.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0.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0.xml"/>
</Relationships>
</file>

<file path=ppt/slides/_rels/slide26.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61.xml"/>
</Relationships>
</file>

<file path=ppt/slides/_rels/slide2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74.xml"/>
</Relationships>
</file>

<file path=ppt/slides/_rels/slide2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85.xml"/>
</Relationships>
</file>

<file path=ppt/slides/_rels/slide2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85.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85.xml"/>
</Relationships>
</file>

<file path=ppt/slides/_rels/slide31.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slideLayout" Target="../slideLayouts/slideLayout85.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jpeg"/><Relationship Id="rId3" Type="http://schemas.openxmlformats.org/officeDocument/2006/relationships/slideLayout" Target="../slideLayouts/slideLayout85.xml"/>
</Relationships>
</file>

<file path=ppt/slides/_rels/slide33.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png"/><Relationship Id="rId3" Type="http://schemas.openxmlformats.org/officeDocument/2006/relationships/slideLayout" Target="../slideLayouts/slideLayout85.xml"/>
</Relationships>
</file>

<file path=ppt/slides/_rels/slide34.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97.xml"/>
</Relationships>
</file>

<file path=ppt/slides/_rels/slide35.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image" Target="../media/image47.png"/><Relationship Id="rId3" Type="http://schemas.openxmlformats.org/officeDocument/2006/relationships/slideLayout" Target="../slideLayouts/slideLayout85.xml"/>
</Relationships>
</file>

<file path=ppt/slides/_rels/slide3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85.xml"/>
</Relationships>
</file>

<file path=ppt/slides/_rels/slide37.xml.rels><?xml version="1.0" encoding="UTF-8"?>
<Relationships xmlns="http://schemas.openxmlformats.org/package/2006/relationships"><Relationship Id="rId1" Type="http://schemas.openxmlformats.org/officeDocument/2006/relationships/image" Target="../media/image49.wmf"/><Relationship Id="rId2" Type="http://schemas.openxmlformats.org/officeDocument/2006/relationships/image" Target="../media/image50.wmf"/><Relationship Id="rId3" Type="http://schemas.openxmlformats.org/officeDocument/2006/relationships/image" Target="../media/image51.png"/><Relationship Id="rId4" Type="http://schemas.openxmlformats.org/officeDocument/2006/relationships/slideLayout" Target="../slideLayouts/slideLayout85.xml"/>
</Relationships>
</file>

<file path=ppt/slides/_rels/slide3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85.xml"/>
</Relationships>
</file>

<file path=ppt/slides/_rels/slide39.xml.rels><?xml version="1.0" encoding="UTF-8"?>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png"/><Relationship Id="rId3" Type="http://schemas.openxmlformats.org/officeDocument/2006/relationships/slideLayout" Target="../slideLayouts/slideLayout85.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55.wmf"/><Relationship Id="rId2" Type="http://schemas.openxmlformats.org/officeDocument/2006/relationships/image" Target="../media/image56.png"/><Relationship Id="rId3" Type="http://schemas.openxmlformats.org/officeDocument/2006/relationships/slideLayout" Target="../slideLayouts/slideLayout85.xml"/>
</Relationships>
</file>

<file path=ppt/slides/_rels/slide5.xml.rels><?xml version="1.0" encoding="UTF-8"?>
<Relationships xmlns="http://schemas.openxmlformats.org/package/2006/relationships"><Relationship Id="rId1" Type="http://schemas.openxmlformats.org/officeDocument/2006/relationships/hyperlink" Target="http://k5rmg.com/" TargetMode="External"/><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hyperlink" Target="http://k5rmg.com/beacons/" TargetMode="External"/><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74.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85.xml"/>
</Relationships>
</file>

<file path=ppt/slides/_rels/slide9.xml.rels><?xml version="1.0" encoding="UTF-8"?>
<Relationships xmlns="http://schemas.openxmlformats.org/package/2006/relationships"><Relationship Id="rId1" Type="http://schemas.openxmlformats.org/officeDocument/2006/relationships/image" Target="../media/image10.wmf"/><Relationship Id="rId2" Type="http://schemas.openxmlformats.org/officeDocument/2006/relationships/image" Target="../media/image11.png"/><Relationship Id="rId3" Type="http://schemas.openxmlformats.org/officeDocument/2006/relationships/slideLayout" Target="../slideLayouts/slideLayout8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 descr=""/>
          <p:cNvPicPr/>
          <p:nvPr/>
        </p:nvPicPr>
        <p:blipFill>
          <a:blip r:embed="rId1"/>
          <a:stretch/>
        </p:blipFill>
        <p:spPr>
          <a:xfrm>
            <a:off x="274320" y="141840"/>
            <a:ext cx="8571960" cy="749520"/>
          </a:xfrm>
          <a:prstGeom prst="rect">
            <a:avLst/>
          </a:prstGeom>
          <a:ln>
            <a:noFill/>
          </a:ln>
        </p:spPr>
      </p:pic>
      <p:sp>
        <p:nvSpPr>
          <p:cNvPr id="366" name="CustomShape 1"/>
          <p:cNvSpPr/>
          <p:nvPr/>
        </p:nvSpPr>
        <p:spPr>
          <a:xfrm>
            <a:off x="731520" y="2377440"/>
            <a:ext cx="7772040" cy="5824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Arial"/>
                <a:ea typeface="Arial"/>
              </a:rPr>
              <a:t>RRMG Summerfest Presentation</a:t>
            </a:r>
            <a:endParaRPr b="0" lang="en-US" sz="4400" spc="-1" strike="noStrike">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TextShape 1"/>
          <p:cNvSpPr txBox="1"/>
          <p:nvPr/>
        </p:nvSpPr>
        <p:spPr>
          <a:xfrm>
            <a:off x="628200" y="273600"/>
            <a:ext cx="7886520" cy="993960"/>
          </a:xfrm>
          <a:prstGeom prst="rect">
            <a:avLst/>
          </a:prstGeom>
          <a:noFill/>
          <a:ln>
            <a:noFill/>
          </a:ln>
        </p:spPr>
        <p:txBody>
          <a:bodyPr anchor="ctr"/>
          <a:p>
            <a:pPr>
              <a:lnSpc>
                <a:spcPct val="90000"/>
              </a:lnSpc>
            </a:pPr>
            <a:r>
              <a:rPr b="0" lang="en-US" sz="4400" spc="-1" strike="noStrike">
                <a:solidFill>
                  <a:srgbClr val="000000"/>
                </a:solidFill>
                <a:latin typeface="Times New Roman"/>
              </a:rPr>
              <a:t>Hardware Specifications</a:t>
            </a:r>
            <a:endParaRPr b="0" lang="en-US" sz="4400" spc="-1" strike="noStrike">
              <a:solidFill>
                <a:srgbClr val="000000"/>
              </a:solidFill>
              <a:latin typeface="Calibri"/>
            </a:endParaRPr>
          </a:p>
        </p:txBody>
      </p:sp>
      <p:sp>
        <p:nvSpPr>
          <p:cNvPr id="391" name="TextShape 2"/>
          <p:cNvSpPr txBox="1"/>
          <p:nvPr/>
        </p:nvSpPr>
        <p:spPr>
          <a:xfrm>
            <a:off x="628200" y="1369080"/>
            <a:ext cx="7886520" cy="326340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000" spc="-1" strike="noStrike">
                <a:solidFill>
                  <a:srgbClr val="000000"/>
                </a:solidFill>
                <a:latin typeface="Times New Roman"/>
              </a:rPr>
              <a:t>USB 2.0 Connection to PC</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Times New Roman"/>
              </a:rPr>
              <a:t>Separate SMA for Receive and Transmit</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Times New Roman"/>
              </a:rPr>
              <a:t>12 Bit ADC and DAC</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Times New Roman"/>
              </a:rPr>
              <a:t>65.2 kSPS to 61.44 MSPS</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Times New Roman"/>
              </a:rPr>
              <a:t>20 MHz I/Q IF bandwidth</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Times New Roman"/>
              </a:rPr>
              <a:t>TX power 7 dBm</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Times New Roman"/>
              </a:rPr>
              <a:t>RX NF &lt; 3.5 dB</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Times New Roman"/>
              </a:rPr>
              <a:t>ARM Cortex A9 at 667 MHz</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pic>
        <p:nvPicPr>
          <p:cNvPr id="392" name="" descr=""/>
          <p:cNvPicPr/>
          <p:nvPr/>
        </p:nvPicPr>
        <p:blipFill>
          <a:blip r:embed="rId1"/>
          <a:stretch/>
        </p:blipFill>
        <p:spPr>
          <a:xfrm>
            <a:off x="5045760" y="4663800"/>
            <a:ext cx="3915360" cy="34236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628200" y="273600"/>
            <a:ext cx="7886520" cy="993960"/>
          </a:xfrm>
          <a:prstGeom prst="rect">
            <a:avLst/>
          </a:prstGeom>
          <a:noFill/>
          <a:ln>
            <a:noFill/>
          </a:ln>
        </p:spPr>
        <p:txBody>
          <a:bodyPr anchor="ctr"/>
          <a:p>
            <a:pPr>
              <a:lnSpc>
                <a:spcPct val="90000"/>
              </a:lnSpc>
            </a:pPr>
            <a:r>
              <a:rPr b="0" lang="en-US" sz="4400" spc="-1" strike="noStrike">
                <a:solidFill>
                  <a:srgbClr val="000000"/>
                </a:solidFill>
                <a:latin typeface="Times New Roman"/>
              </a:rPr>
              <a:t>Software Resources</a:t>
            </a:r>
            <a:endParaRPr b="0" lang="en-US" sz="4400" spc="-1" strike="noStrike">
              <a:solidFill>
                <a:srgbClr val="000000"/>
              </a:solidFill>
              <a:latin typeface="Calibri"/>
            </a:endParaRPr>
          </a:p>
        </p:txBody>
      </p:sp>
      <p:sp>
        <p:nvSpPr>
          <p:cNvPr id="394" name="TextShape 2"/>
          <p:cNvSpPr txBox="1"/>
          <p:nvPr/>
        </p:nvSpPr>
        <p:spPr>
          <a:xfrm>
            <a:off x="628200" y="1038240"/>
            <a:ext cx="7886520" cy="359424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400" spc="-1" strike="noStrike">
                <a:solidFill>
                  <a:srgbClr val="000000"/>
                </a:solidFill>
                <a:latin typeface="Times New Roman"/>
              </a:rPr>
              <a:t>Linux firmware control to interface to PC</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Times New Roman"/>
              </a:rPr>
              <a:t>Devices</a:t>
            </a:r>
            <a:endParaRPr b="0" lang="en-US" sz="24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1900" spc="-1" strike="noStrike">
                <a:solidFill>
                  <a:srgbClr val="000000"/>
                </a:solidFill>
                <a:latin typeface="Times New Roman"/>
              </a:rPr>
              <a:t>Mass Storage</a:t>
            </a:r>
            <a:endParaRPr b="0" lang="en-US" sz="19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1900" spc="-1" strike="noStrike">
                <a:solidFill>
                  <a:srgbClr val="000000"/>
                </a:solidFill>
                <a:latin typeface="Times New Roman"/>
              </a:rPr>
              <a:t>Serial Port (console)</a:t>
            </a:r>
            <a:endParaRPr b="0" lang="en-US" sz="19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1900" spc="-1" strike="noStrike">
                <a:solidFill>
                  <a:srgbClr val="000000"/>
                </a:solidFill>
                <a:latin typeface="Times New Roman"/>
              </a:rPr>
              <a:t>Ethernet emulation</a:t>
            </a:r>
            <a:endParaRPr b="0" lang="en-US" sz="19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1900" spc="-1" strike="noStrike">
                <a:solidFill>
                  <a:srgbClr val="000000"/>
                </a:solidFill>
                <a:latin typeface="Times New Roman"/>
              </a:rPr>
              <a:t>Libiio Bulk USB for SDR data transfer</a:t>
            </a:r>
            <a:endParaRPr b="0" lang="en-US" sz="19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Times New Roman"/>
              </a:rPr>
              <a:t>Open Source Windows device drivers</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Times New Roman"/>
              </a:rPr>
              <a:t>Open Source Linux device drivers</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Times New Roman"/>
              </a:rPr>
              <a:t>SDR GUI support</a:t>
            </a:r>
            <a:endParaRPr b="0" lang="en-US" sz="24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1800" spc="-1" strike="noStrike">
                <a:solidFill>
                  <a:srgbClr val="000000"/>
                </a:solidFill>
                <a:latin typeface="Times New Roman"/>
              </a:rPr>
              <a:t>GnuRadio</a:t>
            </a:r>
            <a:endParaRPr b="0" lang="en-US" sz="18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1800" spc="-1" strike="noStrike">
                <a:solidFill>
                  <a:srgbClr val="000000"/>
                </a:solidFill>
                <a:latin typeface="Times New Roman"/>
              </a:rPr>
              <a:t>Gqrx</a:t>
            </a:r>
            <a:endParaRPr b="0" lang="en-US" sz="18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1800" spc="-1" strike="noStrike">
                <a:solidFill>
                  <a:srgbClr val="000000"/>
                </a:solidFill>
                <a:latin typeface="Times New Roman"/>
              </a:rPr>
              <a:t>SDR#</a:t>
            </a:r>
            <a:endParaRPr b="0" lang="en-US" sz="1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200" spc="-1" strike="noStrike">
                <a:solidFill>
                  <a:srgbClr val="000000"/>
                </a:solidFill>
                <a:latin typeface="Times New Roman"/>
              </a:rPr>
              <a:t>Control Hardware</a:t>
            </a:r>
            <a:endParaRPr b="0" lang="en-US" sz="22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1800" spc="-1" strike="noStrike">
                <a:solidFill>
                  <a:srgbClr val="000000"/>
                </a:solidFill>
                <a:latin typeface="Times New Roman"/>
              </a:rPr>
              <a:t>PC, Raspberry Pi, BeagleBone, 96boards, etc.</a:t>
            </a:r>
            <a:endParaRPr b="0" lang="en-US" sz="1800" spc="-1" strike="noStrike">
              <a:solidFill>
                <a:srgbClr val="000000"/>
              </a:solidFill>
              <a:latin typeface="Calibri"/>
            </a:endParaRPr>
          </a:p>
        </p:txBody>
      </p:sp>
      <p:pic>
        <p:nvPicPr>
          <p:cNvPr id="395" name="" descr=""/>
          <p:cNvPicPr/>
          <p:nvPr/>
        </p:nvPicPr>
        <p:blipFill>
          <a:blip r:embed="rId1"/>
          <a:stretch/>
        </p:blipFill>
        <p:spPr>
          <a:xfrm>
            <a:off x="5045760" y="4663800"/>
            <a:ext cx="3915360" cy="3423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Shape 1"/>
          <p:cNvSpPr txBox="1"/>
          <p:nvPr/>
        </p:nvSpPr>
        <p:spPr>
          <a:xfrm>
            <a:off x="628200" y="273600"/>
            <a:ext cx="7886520" cy="993960"/>
          </a:xfrm>
          <a:prstGeom prst="rect">
            <a:avLst/>
          </a:prstGeom>
          <a:noFill/>
          <a:ln>
            <a:noFill/>
          </a:ln>
        </p:spPr>
        <p:txBody>
          <a:bodyPr anchor="ctr"/>
          <a:p>
            <a:pPr>
              <a:lnSpc>
                <a:spcPct val="90000"/>
              </a:lnSpc>
            </a:pPr>
            <a:r>
              <a:rPr b="0" lang="en-US" sz="4400" spc="-1" strike="noStrike">
                <a:solidFill>
                  <a:srgbClr val="000000"/>
                </a:solidFill>
                <a:latin typeface="Times New Roman"/>
              </a:rPr>
              <a:t>Extended Frequency Range</a:t>
            </a:r>
            <a:endParaRPr b="0" lang="en-US" sz="4400" spc="-1" strike="noStrike">
              <a:solidFill>
                <a:srgbClr val="000000"/>
              </a:solidFill>
              <a:latin typeface="Calibri"/>
            </a:endParaRPr>
          </a:p>
        </p:txBody>
      </p:sp>
      <p:sp>
        <p:nvSpPr>
          <p:cNvPr id="397" name="TextShape 2"/>
          <p:cNvSpPr txBox="1"/>
          <p:nvPr/>
        </p:nvSpPr>
        <p:spPr>
          <a:xfrm>
            <a:off x="628200" y="1369080"/>
            <a:ext cx="7886520" cy="326340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Times New Roman"/>
              </a:rPr>
              <a:t>AD9364 is 1x1 version of AD9363 which is 2x2</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Times New Roman"/>
              </a:rPr>
              <a:t>Same 144 pin package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Times New Roman"/>
              </a:rPr>
              <a:t>Telling the drivers to use AD9364 will potentially extend from 70 MHz to 6 GHz!</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pic>
        <p:nvPicPr>
          <p:cNvPr id="398" name="" descr=""/>
          <p:cNvPicPr/>
          <p:nvPr/>
        </p:nvPicPr>
        <p:blipFill>
          <a:blip r:embed="rId1"/>
          <a:stretch/>
        </p:blipFill>
        <p:spPr>
          <a:xfrm>
            <a:off x="5045760" y="4663800"/>
            <a:ext cx="3915360" cy="34236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1004040" y="1751760"/>
            <a:ext cx="7135920" cy="1021680"/>
          </a:xfrm>
          <a:prstGeom prst="rect">
            <a:avLst/>
          </a:prstGeom>
          <a:noFill/>
          <a:ln>
            <a:noFill/>
          </a:ln>
        </p:spPr>
        <p:style>
          <a:lnRef idx="0"/>
          <a:fillRef idx="0"/>
          <a:effectRef idx="0"/>
          <a:fontRef idx="minor"/>
        </p:style>
        <p:txBody>
          <a:bodyPr lIns="90000" rIns="90000" tIns="91440" bIns="91440" anchor="b"/>
          <a:p>
            <a:pPr algn="ctr">
              <a:lnSpc>
                <a:spcPct val="100000"/>
              </a:lnSpc>
            </a:pPr>
            <a:r>
              <a:rPr b="1" lang="en-US" sz="5400" spc="-1" strike="noStrike">
                <a:solidFill>
                  <a:srgbClr val="ef6c00"/>
                </a:solidFill>
                <a:latin typeface="PT Sans Narrow"/>
                <a:ea typeface="PT Sans Narrow"/>
              </a:rPr>
              <a:t>What’s a Microwave Beacon?</a:t>
            </a:r>
            <a:endParaRPr b="0" lang="en-US" sz="5400" spc="-1" strike="noStrike">
              <a:latin typeface="Arial"/>
            </a:endParaRPr>
          </a:p>
        </p:txBody>
      </p:sp>
      <p:sp>
        <p:nvSpPr>
          <p:cNvPr id="400" name="CustomShape 2"/>
          <p:cNvSpPr/>
          <p:nvPr/>
        </p:nvSpPr>
        <p:spPr>
          <a:xfrm>
            <a:off x="2137320" y="2850120"/>
            <a:ext cx="4869720" cy="792000"/>
          </a:xfrm>
          <a:prstGeom prst="rect">
            <a:avLst/>
          </a:prstGeom>
          <a:noFill/>
          <a:ln>
            <a:noFill/>
          </a:ln>
        </p:spPr>
        <p:style>
          <a:lnRef idx="0"/>
          <a:fillRef idx="0"/>
          <a:effectRef idx="0"/>
          <a:fontRef idx="minor"/>
        </p:style>
        <p:txBody>
          <a:bodyPr lIns="90000" rIns="90000" tIns="91440" bIns="91440"/>
          <a:p>
            <a:pPr algn="ctr">
              <a:lnSpc>
                <a:spcPct val="100000"/>
              </a:lnSpc>
            </a:pPr>
            <a:r>
              <a:rPr b="0" lang="en-US" sz="2400" spc="-1" strike="noStrike">
                <a:solidFill>
                  <a:srgbClr val="695d46"/>
                </a:solidFill>
                <a:latin typeface="Open Sans"/>
                <a:ea typeface="Open Sans"/>
              </a:rPr>
              <a:t>Roadrunners Microwave Group 3.4 GHz Beacon Project</a:t>
            </a:r>
            <a:endParaRPr b="0" lang="en-US" sz="2400" spc="-1" strike="noStrike">
              <a:latin typeface="Arial"/>
            </a:endParaRPr>
          </a:p>
        </p:txBody>
      </p:sp>
      <p:pic>
        <p:nvPicPr>
          <p:cNvPr id="401" name="" descr=""/>
          <p:cNvPicPr/>
          <p:nvPr/>
        </p:nvPicPr>
        <p:blipFill>
          <a:blip r:embed="rId1"/>
          <a:stretch/>
        </p:blipFill>
        <p:spPr>
          <a:xfrm>
            <a:off x="5045760" y="4664160"/>
            <a:ext cx="3915360" cy="34236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11760" y="814680"/>
            <a:ext cx="8570520" cy="941400"/>
          </a:xfrm>
          <a:prstGeom prst="rect">
            <a:avLst/>
          </a:prstGeom>
          <a:noFill/>
          <a:ln>
            <a:noFill/>
          </a:ln>
        </p:spPr>
        <p:style>
          <a:lnRef idx="0"/>
          <a:fillRef idx="0"/>
          <a:effectRef idx="0"/>
          <a:fontRef idx="minor"/>
        </p:style>
        <p:txBody>
          <a:bodyPr lIns="90000" rIns="90000" tIns="91440" bIns="91440" anchor="ctr"/>
          <a:p>
            <a:pPr algn="ctr">
              <a:lnSpc>
                <a:spcPct val="100000"/>
              </a:lnSpc>
            </a:pPr>
            <a:r>
              <a:rPr b="1" lang="en-US" sz="3600" spc="-1" strike="noStrike">
                <a:solidFill>
                  <a:srgbClr val="ef6c00"/>
                </a:solidFill>
                <a:latin typeface="PT Sans Narrow"/>
                <a:ea typeface="PT Sans Narrow"/>
              </a:rPr>
              <a:t>What’s a Beacon? Why Have One?</a:t>
            </a:r>
            <a:endParaRPr b="0" lang="en-US" sz="3600" spc="-1" strike="noStrike">
              <a:latin typeface="Arial"/>
            </a:endParaRPr>
          </a:p>
        </p:txBody>
      </p:sp>
      <p:pic>
        <p:nvPicPr>
          <p:cNvPr id="403" name="" descr=""/>
          <p:cNvPicPr/>
          <p:nvPr/>
        </p:nvPicPr>
        <p:blipFill>
          <a:blip r:embed="rId1"/>
          <a:stretch/>
        </p:blipFill>
        <p:spPr>
          <a:xfrm>
            <a:off x="5045760" y="4664160"/>
            <a:ext cx="3915360" cy="34236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4" name="Google Shape;77;p15" descr=""/>
          <p:cNvPicPr/>
          <p:nvPr/>
        </p:nvPicPr>
        <p:blipFill>
          <a:blip r:embed="rId1"/>
          <a:stretch/>
        </p:blipFill>
        <p:spPr>
          <a:xfrm>
            <a:off x="2152800" y="152280"/>
            <a:ext cx="4522320" cy="4522320"/>
          </a:xfrm>
          <a:prstGeom prst="rect">
            <a:avLst/>
          </a:prstGeom>
          <a:ln>
            <a:noFill/>
          </a:ln>
        </p:spPr>
      </p:pic>
      <p:pic>
        <p:nvPicPr>
          <p:cNvPr id="405" name="" descr=""/>
          <p:cNvPicPr/>
          <p:nvPr/>
        </p:nvPicPr>
        <p:blipFill>
          <a:blip r:embed="rId2"/>
          <a:stretch/>
        </p:blipFill>
        <p:spPr>
          <a:xfrm>
            <a:off x="5045760" y="4664160"/>
            <a:ext cx="3915360" cy="34236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11760" y="444960"/>
            <a:ext cx="8519760" cy="706680"/>
          </a:xfrm>
          <a:prstGeom prst="rect">
            <a:avLst/>
          </a:prstGeom>
          <a:noFill/>
          <a:ln>
            <a:noFill/>
          </a:ln>
        </p:spPr>
        <p:style>
          <a:lnRef idx="0"/>
          <a:fillRef idx="0"/>
          <a:effectRef idx="0"/>
          <a:fontRef idx="minor"/>
        </p:style>
        <p:txBody>
          <a:bodyPr lIns="90000" rIns="90000" tIns="91440" bIns="91440"/>
          <a:p>
            <a:pPr>
              <a:lnSpc>
                <a:spcPct val="100000"/>
              </a:lnSpc>
            </a:pPr>
            <a:r>
              <a:rPr b="1" lang="en-US" sz="3600" spc="-1" strike="noStrike">
                <a:solidFill>
                  <a:srgbClr val="ef6c00"/>
                </a:solidFill>
                <a:latin typeface="PT Sans Narrow"/>
                <a:ea typeface="PT Sans Narrow"/>
              </a:rPr>
              <a:t>What does a Microwave Beacon do?</a:t>
            </a:r>
            <a:endParaRPr b="0" lang="en-US" sz="3600" spc="-1" strike="noStrike">
              <a:latin typeface="Arial"/>
            </a:endParaRPr>
          </a:p>
        </p:txBody>
      </p:sp>
      <p:sp>
        <p:nvSpPr>
          <p:cNvPr id="407" name="CustomShape 2"/>
          <p:cNvSpPr/>
          <p:nvPr/>
        </p:nvSpPr>
        <p:spPr>
          <a:xfrm>
            <a:off x="311760" y="1379520"/>
            <a:ext cx="8519760" cy="3466440"/>
          </a:xfrm>
          <a:prstGeom prst="rect">
            <a:avLst/>
          </a:prstGeom>
          <a:noFill/>
          <a:ln>
            <a:noFill/>
          </a:ln>
        </p:spPr>
        <p:style>
          <a:lnRef idx="0"/>
          <a:fillRef idx="0"/>
          <a:effectRef idx="0"/>
          <a:fontRef idx="minor"/>
        </p:style>
        <p:txBody>
          <a:bodyPr lIns="90000" rIns="90000" tIns="91440" bIns="91440"/>
          <a:p>
            <a:pPr marL="457200" indent="-342360">
              <a:lnSpc>
                <a:spcPct val="115000"/>
              </a:lnSpc>
              <a:buClr>
                <a:srgbClr val="695d46"/>
              </a:buClr>
              <a:buFont typeface="Open Sans"/>
              <a:buChar char="●"/>
            </a:pPr>
            <a:r>
              <a:rPr b="0" lang="en-US" sz="1800" spc="-1" strike="noStrike">
                <a:solidFill>
                  <a:srgbClr val="695d46"/>
                </a:solidFill>
                <a:latin typeface="Open Sans"/>
                <a:ea typeface="Open Sans"/>
              </a:rPr>
              <a:t>Sends a message, usually in Morse code, on a published frequency</a:t>
            </a:r>
            <a:endParaRPr b="0" lang="en-US" sz="1800" spc="-1" strike="noStrike">
              <a:latin typeface="Arial"/>
            </a:endParaRPr>
          </a:p>
          <a:p>
            <a:pPr lvl="1" marL="914400" indent="-342360">
              <a:lnSpc>
                <a:spcPct val="115000"/>
              </a:lnSpc>
              <a:buClr>
                <a:srgbClr val="695d46"/>
              </a:buClr>
              <a:buFont typeface="Open Sans"/>
              <a:buChar char="○"/>
            </a:pPr>
            <a:r>
              <a:rPr b="0" lang="en-US" sz="1800" spc="-1" strike="noStrike">
                <a:solidFill>
                  <a:srgbClr val="695d46"/>
                </a:solidFill>
                <a:latin typeface="Open Sans"/>
                <a:ea typeface="Open Sans"/>
              </a:rPr>
              <a:t>Mandatory</a:t>
            </a:r>
            <a:endParaRPr b="0" lang="en-US" sz="1800" spc="-1" strike="noStrike">
              <a:latin typeface="Arial"/>
            </a:endParaRPr>
          </a:p>
          <a:p>
            <a:pPr lvl="2" marL="1371600" indent="-342360">
              <a:lnSpc>
                <a:spcPct val="115000"/>
              </a:lnSpc>
              <a:buClr>
                <a:srgbClr val="695d46"/>
              </a:buClr>
              <a:buFont typeface="Open Sans"/>
              <a:buChar char="■"/>
            </a:pPr>
            <a:r>
              <a:rPr b="0" lang="en-US" sz="1800" spc="-1" strike="noStrike">
                <a:solidFill>
                  <a:srgbClr val="695d46"/>
                </a:solidFill>
                <a:latin typeface="Open Sans"/>
                <a:ea typeface="Open Sans"/>
              </a:rPr>
              <a:t>Morse code identifier “K5RMG/B”</a:t>
            </a:r>
            <a:endParaRPr b="0" lang="en-US" sz="1800" spc="-1" strike="noStrike">
              <a:latin typeface="Arial"/>
            </a:endParaRPr>
          </a:p>
          <a:p>
            <a:pPr lvl="1" marL="914400" indent="-342360">
              <a:lnSpc>
                <a:spcPct val="115000"/>
              </a:lnSpc>
              <a:buClr>
                <a:srgbClr val="695d46"/>
              </a:buClr>
              <a:buFont typeface="Open Sans"/>
              <a:buChar char="○"/>
            </a:pPr>
            <a:r>
              <a:rPr b="0" lang="en-US" sz="1800" spc="-1" strike="noStrike">
                <a:solidFill>
                  <a:srgbClr val="695d46"/>
                </a:solidFill>
                <a:latin typeface="Open Sans"/>
                <a:ea typeface="Open Sans"/>
              </a:rPr>
              <a:t>Optional</a:t>
            </a:r>
            <a:endParaRPr b="0" lang="en-US" sz="1800" spc="-1" strike="noStrike">
              <a:latin typeface="Arial"/>
            </a:endParaRPr>
          </a:p>
          <a:p>
            <a:pPr lvl="2" marL="1371600" indent="-342360">
              <a:lnSpc>
                <a:spcPct val="115000"/>
              </a:lnSpc>
              <a:buClr>
                <a:srgbClr val="695d46"/>
              </a:buClr>
              <a:buFont typeface="Open Sans"/>
              <a:buChar char="■"/>
            </a:pPr>
            <a:r>
              <a:rPr b="0" lang="en-US" sz="1800" spc="-1" strike="noStrike">
                <a:solidFill>
                  <a:srgbClr val="695d46"/>
                </a:solidFill>
                <a:latin typeface="Open Sans"/>
                <a:ea typeface="Open Sans"/>
              </a:rPr>
              <a:t>Beacon location “EM10”</a:t>
            </a:r>
            <a:endParaRPr b="0" lang="en-US" sz="1800" spc="-1" strike="noStrike">
              <a:latin typeface="Arial"/>
            </a:endParaRPr>
          </a:p>
          <a:p>
            <a:pPr lvl="2" marL="1371600" indent="-342360">
              <a:lnSpc>
                <a:spcPct val="115000"/>
              </a:lnSpc>
              <a:buClr>
                <a:srgbClr val="695d46"/>
              </a:buClr>
              <a:buFont typeface="Open Sans"/>
              <a:buChar char="■"/>
            </a:pPr>
            <a:r>
              <a:rPr b="0" lang="en-US" sz="1800" spc="-1" strike="noStrike">
                <a:solidFill>
                  <a:srgbClr val="695d46"/>
                </a:solidFill>
                <a:latin typeface="Open Sans"/>
                <a:ea typeface="Open Sans"/>
              </a:rPr>
              <a:t>Varying power levels (10W, 1W, 0.1W for example)</a:t>
            </a:r>
            <a:endParaRPr b="0" lang="en-US" sz="1800" spc="-1" strike="noStrike">
              <a:latin typeface="Arial"/>
            </a:endParaRPr>
          </a:p>
        </p:txBody>
      </p:sp>
      <p:pic>
        <p:nvPicPr>
          <p:cNvPr id="408" name="" descr=""/>
          <p:cNvPicPr/>
          <p:nvPr/>
        </p:nvPicPr>
        <p:blipFill>
          <a:blip r:embed="rId1"/>
          <a:stretch/>
        </p:blipFill>
        <p:spPr>
          <a:xfrm>
            <a:off x="5045760" y="4664160"/>
            <a:ext cx="3915360" cy="34236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11760" y="444960"/>
            <a:ext cx="8519760" cy="706680"/>
          </a:xfrm>
          <a:prstGeom prst="rect">
            <a:avLst/>
          </a:prstGeom>
          <a:noFill/>
          <a:ln>
            <a:noFill/>
          </a:ln>
        </p:spPr>
        <p:style>
          <a:lnRef idx="0"/>
          <a:fillRef idx="0"/>
          <a:effectRef idx="0"/>
          <a:fontRef idx="minor"/>
        </p:style>
        <p:txBody>
          <a:bodyPr lIns="90000" rIns="90000" tIns="91440" bIns="91440"/>
          <a:p>
            <a:pPr>
              <a:lnSpc>
                <a:spcPct val="100000"/>
              </a:lnSpc>
            </a:pPr>
            <a:r>
              <a:rPr b="1" lang="en-US" sz="3600" spc="-1" strike="noStrike">
                <a:solidFill>
                  <a:srgbClr val="ef6c00"/>
                </a:solidFill>
                <a:latin typeface="PT Sans Narrow"/>
                <a:ea typeface="PT Sans Narrow"/>
              </a:rPr>
              <a:t>Uses</a:t>
            </a:r>
            <a:endParaRPr b="0" lang="en-US" sz="3600" spc="-1" strike="noStrike">
              <a:latin typeface="Arial"/>
            </a:endParaRPr>
          </a:p>
        </p:txBody>
      </p:sp>
      <p:sp>
        <p:nvSpPr>
          <p:cNvPr id="410" name="CustomShape 2"/>
          <p:cNvSpPr/>
          <p:nvPr/>
        </p:nvSpPr>
        <p:spPr>
          <a:xfrm>
            <a:off x="311760" y="1266480"/>
            <a:ext cx="8519760" cy="3301920"/>
          </a:xfrm>
          <a:prstGeom prst="rect">
            <a:avLst/>
          </a:prstGeom>
          <a:noFill/>
          <a:ln>
            <a:noFill/>
          </a:ln>
        </p:spPr>
        <p:style>
          <a:lnRef idx="0"/>
          <a:fillRef idx="0"/>
          <a:effectRef idx="0"/>
          <a:fontRef idx="minor"/>
        </p:style>
        <p:txBody>
          <a:bodyPr lIns="90000" rIns="90000" tIns="91440" bIns="91440"/>
          <a:p>
            <a:pPr marL="457200" indent="-342360">
              <a:lnSpc>
                <a:spcPct val="200000"/>
              </a:lnSpc>
              <a:buClr>
                <a:srgbClr val="695d46"/>
              </a:buClr>
              <a:buFont typeface="Open Sans"/>
              <a:buChar char="●"/>
            </a:pPr>
            <a:r>
              <a:rPr b="0" lang="en-US" sz="1800" spc="-1" strike="noStrike">
                <a:solidFill>
                  <a:srgbClr val="695d46"/>
                </a:solidFill>
                <a:latin typeface="Open Sans"/>
                <a:ea typeface="Open Sans"/>
              </a:rPr>
              <a:t>Propagation Indicator -- are conditions good?</a:t>
            </a:r>
            <a:endParaRPr b="0" lang="en-US" sz="1800" spc="-1" strike="noStrike">
              <a:latin typeface="Arial"/>
            </a:endParaRPr>
          </a:p>
          <a:p>
            <a:pPr marL="457200" indent="-342360">
              <a:lnSpc>
                <a:spcPct val="200000"/>
              </a:lnSpc>
              <a:buClr>
                <a:srgbClr val="695d46"/>
              </a:buClr>
              <a:buFont typeface="Open Sans"/>
              <a:buChar char="●"/>
            </a:pPr>
            <a:r>
              <a:rPr b="0" lang="en-US" sz="1800" spc="-1" strike="noStrike">
                <a:solidFill>
                  <a:srgbClr val="695d46"/>
                </a:solidFill>
                <a:latin typeface="Open Sans"/>
                <a:ea typeface="Open Sans"/>
              </a:rPr>
              <a:t>Frequency Reference -- am I on frequency?</a:t>
            </a:r>
            <a:endParaRPr b="0" lang="en-US" sz="1800" spc="-1" strike="noStrike">
              <a:latin typeface="Arial"/>
            </a:endParaRPr>
          </a:p>
          <a:p>
            <a:pPr marL="457200" indent="-342360">
              <a:lnSpc>
                <a:spcPct val="200000"/>
              </a:lnSpc>
              <a:buClr>
                <a:srgbClr val="695d46"/>
              </a:buClr>
              <a:buFont typeface="Open Sans"/>
              <a:buChar char="●"/>
            </a:pPr>
            <a:r>
              <a:rPr b="0" lang="en-US" sz="1800" spc="-1" strike="noStrike">
                <a:solidFill>
                  <a:srgbClr val="695d46"/>
                </a:solidFill>
                <a:latin typeface="Open Sans"/>
                <a:ea typeface="Open Sans"/>
              </a:rPr>
              <a:t>Signal Strength -- how well is my receiver / antenna working?</a:t>
            </a:r>
            <a:endParaRPr b="0" lang="en-US" sz="1800" spc="-1" strike="noStrike">
              <a:latin typeface="Arial"/>
            </a:endParaRPr>
          </a:p>
        </p:txBody>
      </p:sp>
      <p:pic>
        <p:nvPicPr>
          <p:cNvPr id="411" name="" descr=""/>
          <p:cNvPicPr/>
          <p:nvPr/>
        </p:nvPicPr>
        <p:blipFill>
          <a:blip r:embed="rId1"/>
          <a:stretch/>
        </p:blipFill>
        <p:spPr>
          <a:xfrm>
            <a:off x="5045760" y="4664160"/>
            <a:ext cx="3915360" cy="34236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11760" y="444960"/>
            <a:ext cx="8519760" cy="706680"/>
          </a:xfrm>
          <a:prstGeom prst="rect">
            <a:avLst/>
          </a:prstGeom>
          <a:noFill/>
          <a:ln>
            <a:noFill/>
          </a:ln>
        </p:spPr>
        <p:style>
          <a:lnRef idx="0"/>
          <a:fillRef idx="0"/>
          <a:effectRef idx="0"/>
          <a:fontRef idx="minor"/>
        </p:style>
        <p:txBody>
          <a:bodyPr lIns="90000" rIns="90000" tIns="91440" bIns="91440"/>
          <a:p>
            <a:pPr>
              <a:lnSpc>
                <a:spcPct val="100000"/>
              </a:lnSpc>
            </a:pPr>
            <a:r>
              <a:rPr b="1" lang="en-US" sz="3600" spc="-1" strike="noStrike">
                <a:solidFill>
                  <a:srgbClr val="ef6c00"/>
                </a:solidFill>
                <a:latin typeface="PT Sans Narrow"/>
                <a:ea typeface="PT Sans Narrow"/>
              </a:rPr>
              <a:t>How do You Build a Microwave Beacon?</a:t>
            </a:r>
            <a:endParaRPr b="0" lang="en-US" sz="3600" spc="-1" strike="noStrike">
              <a:latin typeface="Arial"/>
            </a:endParaRPr>
          </a:p>
        </p:txBody>
      </p:sp>
      <p:sp>
        <p:nvSpPr>
          <p:cNvPr id="413" name="CustomShape 2"/>
          <p:cNvSpPr/>
          <p:nvPr/>
        </p:nvSpPr>
        <p:spPr>
          <a:xfrm>
            <a:off x="311760" y="1802520"/>
            <a:ext cx="8519760" cy="2871720"/>
          </a:xfrm>
          <a:prstGeom prst="rect">
            <a:avLst/>
          </a:prstGeom>
          <a:noFill/>
          <a:ln>
            <a:noFill/>
          </a:ln>
        </p:spPr>
        <p:style>
          <a:lnRef idx="0"/>
          <a:fillRef idx="0"/>
          <a:effectRef idx="0"/>
          <a:fontRef idx="minor"/>
        </p:style>
        <p:txBody>
          <a:bodyPr lIns="90000" rIns="90000" tIns="91440" bIns="91440"/>
          <a:p>
            <a:pPr>
              <a:lnSpc>
                <a:spcPct val="100000"/>
              </a:lnSpc>
            </a:pPr>
            <a:r>
              <a:rPr b="1" lang="en-US" sz="1800" spc="-1" strike="noStrike">
                <a:solidFill>
                  <a:srgbClr val="695d46"/>
                </a:solidFill>
                <a:latin typeface="Open Sans"/>
                <a:ea typeface="Open Sans"/>
              </a:rPr>
              <a:t>What do we need?</a:t>
            </a:r>
            <a:endParaRPr b="0" lang="en-US" sz="1800" spc="-1" strike="noStrike">
              <a:latin typeface="Arial"/>
            </a:endParaRPr>
          </a:p>
          <a:p>
            <a:pPr marL="457200" indent="-342360">
              <a:lnSpc>
                <a:spcPct val="200000"/>
              </a:lnSpc>
              <a:spcBef>
                <a:spcPts val="1599"/>
              </a:spcBef>
              <a:buClr>
                <a:srgbClr val="695d46"/>
              </a:buClr>
              <a:buFont typeface="Open Sans"/>
              <a:buChar char="●"/>
            </a:pPr>
            <a:r>
              <a:rPr b="0" lang="en-US" sz="1800" spc="-1" strike="noStrike">
                <a:solidFill>
                  <a:srgbClr val="695d46"/>
                </a:solidFill>
                <a:latin typeface="Open Sans"/>
                <a:ea typeface="Open Sans"/>
              </a:rPr>
              <a:t>Something to generate CW with the identifier and message</a:t>
            </a:r>
            <a:endParaRPr b="0" lang="en-US" sz="1800" spc="-1" strike="noStrike">
              <a:latin typeface="Arial"/>
            </a:endParaRPr>
          </a:p>
          <a:p>
            <a:pPr marL="457200" indent="-342360">
              <a:lnSpc>
                <a:spcPct val="200000"/>
              </a:lnSpc>
              <a:buClr>
                <a:srgbClr val="695d46"/>
              </a:buClr>
              <a:buFont typeface="Open Sans"/>
              <a:buChar char="●"/>
            </a:pPr>
            <a:r>
              <a:rPr b="0" lang="en-US" sz="1800" spc="-1" strike="noStrike">
                <a:solidFill>
                  <a:srgbClr val="695d46"/>
                </a:solidFill>
                <a:latin typeface="Open Sans"/>
                <a:ea typeface="Open Sans"/>
              </a:rPr>
              <a:t>Often it’s desirable to amplify the CW message</a:t>
            </a:r>
            <a:endParaRPr b="0" lang="en-US" sz="1800" spc="-1" strike="noStrike">
              <a:latin typeface="Arial"/>
            </a:endParaRPr>
          </a:p>
          <a:p>
            <a:pPr marL="457200" indent="-342360">
              <a:lnSpc>
                <a:spcPct val="200000"/>
              </a:lnSpc>
              <a:buClr>
                <a:srgbClr val="695d46"/>
              </a:buClr>
              <a:buFont typeface="Open Sans"/>
              <a:buChar char="●"/>
            </a:pPr>
            <a:r>
              <a:rPr b="0" lang="en-US" sz="1800" spc="-1" strike="noStrike">
                <a:solidFill>
                  <a:srgbClr val="695d46"/>
                </a:solidFill>
                <a:latin typeface="Open Sans"/>
                <a:ea typeface="Open Sans"/>
              </a:rPr>
              <a:t>An antenna to transmit the CW message</a:t>
            </a:r>
            <a:endParaRPr b="0" lang="en-US" sz="1800" spc="-1" strike="noStrike">
              <a:latin typeface="Arial"/>
            </a:endParaRPr>
          </a:p>
          <a:p>
            <a:pPr marL="457200" indent="-342360">
              <a:lnSpc>
                <a:spcPct val="200000"/>
              </a:lnSpc>
              <a:buClr>
                <a:srgbClr val="695d46"/>
              </a:buClr>
              <a:buFont typeface="Open Sans"/>
              <a:buChar char="●"/>
            </a:pPr>
            <a:r>
              <a:rPr b="0" lang="en-US" sz="1800" spc="-1" strike="noStrike">
                <a:solidFill>
                  <a:srgbClr val="695d46"/>
                </a:solidFill>
                <a:latin typeface="Open Sans"/>
                <a:ea typeface="Open Sans"/>
              </a:rPr>
              <a:t>Also: power, cooling, feedline, test equipment, etc.</a:t>
            </a:r>
            <a:endParaRPr b="0" lang="en-US" sz="1800" spc="-1" strike="noStrike">
              <a:latin typeface="Arial"/>
            </a:endParaRPr>
          </a:p>
        </p:txBody>
      </p:sp>
      <p:pic>
        <p:nvPicPr>
          <p:cNvPr id="414" name="" descr=""/>
          <p:cNvPicPr/>
          <p:nvPr/>
        </p:nvPicPr>
        <p:blipFill>
          <a:blip r:embed="rId1"/>
          <a:stretch/>
        </p:blipFill>
        <p:spPr>
          <a:xfrm>
            <a:off x="5045760" y="4664160"/>
            <a:ext cx="3915360" cy="34236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311760" y="555480"/>
            <a:ext cx="2807280" cy="754920"/>
          </a:xfrm>
          <a:prstGeom prst="rect">
            <a:avLst/>
          </a:prstGeom>
          <a:noFill/>
          <a:ln>
            <a:noFill/>
          </a:ln>
        </p:spPr>
        <p:style>
          <a:lnRef idx="0"/>
          <a:fillRef idx="0"/>
          <a:effectRef idx="0"/>
          <a:fontRef idx="minor"/>
        </p:style>
        <p:txBody>
          <a:bodyPr lIns="90000" rIns="90000" tIns="91440" bIns="91440" anchor="b"/>
          <a:p>
            <a:pPr>
              <a:lnSpc>
                <a:spcPct val="100000"/>
              </a:lnSpc>
            </a:pPr>
            <a:r>
              <a:rPr b="1" lang="en-US" sz="2400" spc="-1" strike="noStrike">
                <a:solidFill>
                  <a:srgbClr val="ef6c00"/>
                </a:solidFill>
                <a:latin typeface="PT Sans Narrow"/>
                <a:ea typeface="PT Sans Narrow"/>
              </a:rPr>
              <a:t>Antenna</a:t>
            </a:r>
            <a:endParaRPr b="0" lang="en-US" sz="2400" spc="-1" strike="noStrike">
              <a:latin typeface="Arial"/>
            </a:endParaRPr>
          </a:p>
        </p:txBody>
      </p:sp>
      <p:sp>
        <p:nvSpPr>
          <p:cNvPr id="416" name="CustomShape 2"/>
          <p:cNvSpPr/>
          <p:nvPr/>
        </p:nvSpPr>
        <p:spPr>
          <a:xfrm>
            <a:off x="311760" y="1389600"/>
            <a:ext cx="2807280" cy="3178800"/>
          </a:xfrm>
          <a:prstGeom prst="rect">
            <a:avLst/>
          </a:prstGeom>
          <a:noFill/>
          <a:ln>
            <a:noFill/>
          </a:ln>
        </p:spPr>
        <p:style>
          <a:lnRef idx="0"/>
          <a:fillRef idx="0"/>
          <a:effectRef idx="0"/>
          <a:fontRef idx="minor"/>
        </p:style>
        <p:txBody>
          <a:bodyPr lIns="90000" rIns="90000" tIns="91440" bIns="91440"/>
          <a:p>
            <a:pPr>
              <a:lnSpc>
                <a:spcPct val="100000"/>
              </a:lnSpc>
            </a:pPr>
            <a:r>
              <a:rPr b="0" lang="en-US" sz="1200" spc="-1" strike="noStrike">
                <a:solidFill>
                  <a:srgbClr val="695d46"/>
                </a:solidFill>
                <a:latin typeface="Open Sans"/>
                <a:ea typeface="Open Sans"/>
              </a:rPr>
              <a:t>Slotted waveguide antenna is to be constructed with 6 slots.</a:t>
            </a:r>
            <a:endParaRPr b="0" lang="en-US" sz="1200" spc="-1" strike="noStrike">
              <a:latin typeface="Arial"/>
            </a:endParaRPr>
          </a:p>
          <a:p>
            <a:pPr>
              <a:lnSpc>
                <a:spcPct val="100000"/>
              </a:lnSpc>
              <a:spcBef>
                <a:spcPts val="1599"/>
              </a:spcBef>
            </a:pPr>
            <a:r>
              <a:rPr b="0" lang="en-US" sz="1200" spc="-1" strike="noStrike">
                <a:solidFill>
                  <a:srgbClr val="695d46"/>
                </a:solidFill>
                <a:latin typeface="Open Sans"/>
                <a:ea typeface="Open Sans"/>
              </a:rPr>
              <a:t>Provides an omnidirectional, horizontally-polarized radiation pattern with some gain.</a:t>
            </a:r>
            <a:endParaRPr b="0" lang="en-US" sz="1200" spc="-1" strike="noStrike">
              <a:latin typeface="Arial"/>
            </a:endParaRPr>
          </a:p>
          <a:p>
            <a:pPr>
              <a:lnSpc>
                <a:spcPct val="100000"/>
              </a:lnSpc>
              <a:spcBef>
                <a:spcPts val="1599"/>
              </a:spcBef>
              <a:spcAft>
                <a:spcPts val="1599"/>
              </a:spcAft>
            </a:pPr>
            <a:r>
              <a:rPr b="0" lang="en-US" sz="1200" spc="-1" strike="noStrike">
                <a:solidFill>
                  <a:srgbClr val="695d46"/>
                </a:solidFill>
                <a:latin typeface="Open Sans"/>
                <a:ea typeface="Open Sans"/>
              </a:rPr>
              <a:t>Must somehow be sealed to keep water, insects and debris out.</a:t>
            </a:r>
            <a:endParaRPr b="0" lang="en-US" sz="1200" spc="-1" strike="noStrike">
              <a:latin typeface="Arial"/>
            </a:endParaRPr>
          </a:p>
        </p:txBody>
      </p:sp>
      <p:pic>
        <p:nvPicPr>
          <p:cNvPr id="417" name="Google Shape;102;p19" descr=""/>
          <p:cNvPicPr/>
          <p:nvPr/>
        </p:nvPicPr>
        <p:blipFill>
          <a:blip r:embed="rId1"/>
          <a:stretch/>
        </p:blipFill>
        <p:spPr>
          <a:xfrm>
            <a:off x="4102200" y="152280"/>
            <a:ext cx="4065480" cy="4328280"/>
          </a:xfrm>
          <a:prstGeom prst="rect">
            <a:avLst/>
          </a:prstGeom>
          <a:ln>
            <a:noFill/>
          </a:ln>
        </p:spPr>
      </p:pic>
      <p:pic>
        <p:nvPicPr>
          <p:cNvPr id="418" name="" descr=""/>
          <p:cNvPicPr/>
          <p:nvPr/>
        </p:nvPicPr>
        <p:blipFill>
          <a:blip r:embed="rId2"/>
          <a:stretch/>
        </p:blipFill>
        <p:spPr>
          <a:xfrm>
            <a:off x="5045760" y="4664160"/>
            <a:ext cx="3915360" cy="34236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7" name="" descr=""/>
          <p:cNvPicPr/>
          <p:nvPr/>
        </p:nvPicPr>
        <p:blipFill>
          <a:blip r:embed="rId1"/>
          <a:stretch/>
        </p:blipFill>
        <p:spPr>
          <a:xfrm>
            <a:off x="274320" y="141840"/>
            <a:ext cx="8571960" cy="749520"/>
          </a:xfrm>
          <a:prstGeom prst="rect">
            <a:avLst/>
          </a:prstGeom>
          <a:ln>
            <a:noFill/>
          </a:ln>
        </p:spPr>
      </p:pic>
      <p:sp>
        <p:nvSpPr>
          <p:cNvPr id="368" name="CustomShape 1"/>
          <p:cNvSpPr/>
          <p:nvPr/>
        </p:nvSpPr>
        <p:spPr>
          <a:xfrm>
            <a:off x="640080" y="1280160"/>
            <a:ext cx="7863480" cy="3200040"/>
          </a:xfrm>
          <a:prstGeom prst="rect">
            <a:avLst/>
          </a:prstGeom>
          <a:noFill/>
          <a:ln>
            <a:noFill/>
          </a:ln>
        </p:spPr>
        <p:style>
          <a:lnRef idx="0"/>
          <a:fillRef idx="0"/>
          <a:effectRef idx="0"/>
          <a:fontRef idx="minor"/>
        </p:style>
        <p:txBody>
          <a:bodyPr lIns="90000" rIns="90000" tIns="45000" bIns="45000"/>
          <a:p>
            <a:pPr marL="216000" indent="-215640">
              <a:lnSpc>
                <a:spcPct val="150000"/>
              </a:lnSpc>
              <a:buClr>
                <a:srgbClr val="000000"/>
              </a:buClr>
              <a:buSzPct val="45000"/>
              <a:buFont typeface="Wingdings" charset="2"/>
              <a:buChar char=""/>
            </a:pPr>
            <a:r>
              <a:rPr b="0" lang="en-US" sz="2800" spc="-1" strike="noStrike">
                <a:latin typeface="Arial"/>
              </a:rPr>
              <a:t>Intro to RRMG </a:t>
            </a:r>
            <a:r>
              <a:rPr b="0" lang="en-US" sz="2000" spc="-1" strike="noStrike">
                <a:latin typeface="Arial"/>
              </a:rPr>
              <a:t>(Joe KE0FF)</a:t>
            </a:r>
            <a:endParaRPr b="0" lang="en-US" sz="2000" spc="-1" strike="noStrike">
              <a:latin typeface="Arial"/>
            </a:endParaRPr>
          </a:p>
          <a:p>
            <a:pPr marL="216000" indent="-215640">
              <a:lnSpc>
                <a:spcPct val="150000"/>
              </a:lnSpc>
              <a:buClr>
                <a:srgbClr val="000000"/>
              </a:buClr>
              <a:buSzPct val="45000"/>
              <a:buFont typeface="Wingdings" charset="2"/>
              <a:buChar char=""/>
            </a:pPr>
            <a:r>
              <a:rPr b="0" lang="en-US" sz="2800" spc="-1" strike="noStrike">
                <a:latin typeface="Arial"/>
              </a:rPr>
              <a:t>ADALM-Pluto </a:t>
            </a:r>
            <a:r>
              <a:rPr b="0" lang="en-US" sz="2000" spc="-1" strike="noStrike">
                <a:latin typeface="Arial"/>
              </a:rPr>
              <a:t>(Ray, W5IFS)</a:t>
            </a:r>
            <a:endParaRPr b="0" lang="en-US" sz="2000" spc="-1" strike="noStrike">
              <a:latin typeface="Arial"/>
            </a:endParaRPr>
          </a:p>
          <a:p>
            <a:pPr marL="216000" indent="-215640">
              <a:lnSpc>
                <a:spcPct val="150000"/>
              </a:lnSpc>
              <a:buClr>
                <a:srgbClr val="000000"/>
              </a:buClr>
              <a:buSzPct val="45000"/>
              <a:buFont typeface="Wingdings" charset="2"/>
              <a:buChar char=""/>
            </a:pPr>
            <a:r>
              <a:rPr b="0" lang="en-US" sz="2800" spc="-1" strike="noStrike">
                <a:latin typeface="Arial"/>
              </a:rPr>
              <a:t>What’s a Microwave Beacon </a:t>
            </a:r>
            <a:r>
              <a:rPr b="0" lang="en-US" sz="2000" spc="-1" strike="noStrike">
                <a:latin typeface="Arial"/>
              </a:rPr>
              <a:t>(Jenner, KK6RUM)</a:t>
            </a:r>
            <a:endParaRPr b="0" lang="en-US" sz="2000" spc="-1" strike="noStrike">
              <a:latin typeface="Arial"/>
            </a:endParaRPr>
          </a:p>
          <a:p>
            <a:pPr marL="216000" indent="-215640">
              <a:lnSpc>
                <a:spcPct val="150000"/>
              </a:lnSpc>
              <a:buClr>
                <a:srgbClr val="000000"/>
              </a:buClr>
              <a:buSzPct val="45000"/>
              <a:buFont typeface="Wingdings" charset="2"/>
              <a:buChar char=""/>
            </a:pPr>
            <a:r>
              <a:rPr b="0" lang="en-US" sz="2800" spc="-1" strike="noStrike">
                <a:latin typeface="Arial"/>
              </a:rPr>
              <a:t>A Survey of Roving Methods </a:t>
            </a:r>
            <a:r>
              <a:rPr b="0" lang="en-US" sz="2000" spc="-1" strike="noStrike">
                <a:latin typeface="Arial"/>
              </a:rPr>
              <a:t>(Ray, W5IFS)</a:t>
            </a:r>
            <a:endParaRPr b="0" lang="en-US" sz="2000" spc="-1" strike="noStrike">
              <a:latin typeface="Arial"/>
            </a:endParaRPr>
          </a:p>
          <a:p>
            <a:pPr marL="216000" indent="-215640">
              <a:lnSpc>
                <a:spcPct val="150000"/>
              </a:lnSpc>
              <a:buClr>
                <a:srgbClr val="000000"/>
              </a:buClr>
              <a:buSzPct val="45000"/>
              <a:buFont typeface="Wingdings" charset="2"/>
              <a:buChar char=""/>
            </a:pPr>
            <a:r>
              <a:rPr b="0" lang="en-US" sz="2800" spc="-1" strike="noStrike">
                <a:latin typeface="Arial"/>
              </a:rPr>
              <a:t>Q&amp;A</a:t>
            </a:r>
            <a:endParaRPr b="0" lang="en-US" sz="2800" spc="-1" strike="noStrike">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11760" y="555480"/>
            <a:ext cx="2807280" cy="754920"/>
          </a:xfrm>
          <a:prstGeom prst="rect">
            <a:avLst/>
          </a:prstGeom>
          <a:noFill/>
          <a:ln>
            <a:noFill/>
          </a:ln>
        </p:spPr>
        <p:style>
          <a:lnRef idx="0"/>
          <a:fillRef idx="0"/>
          <a:effectRef idx="0"/>
          <a:fontRef idx="minor"/>
        </p:style>
        <p:txBody>
          <a:bodyPr lIns="90000" rIns="90000" tIns="91440" bIns="91440" anchor="b"/>
          <a:p>
            <a:pPr>
              <a:lnSpc>
                <a:spcPct val="100000"/>
              </a:lnSpc>
            </a:pPr>
            <a:r>
              <a:rPr b="1" lang="en-US" sz="2400" spc="-1" strike="noStrike">
                <a:solidFill>
                  <a:srgbClr val="ef6c00"/>
                </a:solidFill>
                <a:latin typeface="PT Sans Narrow"/>
                <a:ea typeface="PT Sans Narrow"/>
              </a:rPr>
              <a:t>Power Amplifier</a:t>
            </a:r>
            <a:endParaRPr b="0" lang="en-US" sz="2400" spc="-1" strike="noStrike">
              <a:latin typeface="Arial"/>
            </a:endParaRPr>
          </a:p>
        </p:txBody>
      </p:sp>
      <p:sp>
        <p:nvSpPr>
          <p:cNvPr id="420" name="CustomShape 2"/>
          <p:cNvSpPr/>
          <p:nvPr/>
        </p:nvSpPr>
        <p:spPr>
          <a:xfrm>
            <a:off x="311760" y="1389600"/>
            <a:ext cx="2807280" cy="3178800"/>
          </a:xfrm>
          <a:prstGeom prst="rect">
            <a:avLst/>
          </a:prstGeom>
          <a:noFill/>
          <a:ln>
            <a:noFill/>
          </a:ln>
        </p:spPr>
        <p:style>
          <a:lnRef idx="0"/>
          <a:fillRef idx="0"/>
          <a:effectRef idx="0"/>
          <a:fontRef idx="minor"/>
        </p:style>
        <p:txBody>
          <a:bodyPr lIns="90000" rIns="90000" tIns="91440" bIns="91440"/>
          <a:p>
            <a:pPr>
              <a:lnSpc>
                <a:spcPct val="100000"/>
              </a:lnSpc>
            </a:pPr>
            <a:r>
              <a:rPr b="0" lang="en-US" sz="1200" spc="-1" strike="noStrike">
                <a:solidFill>
                  <a:srgbClr val="695d46"/>
                </a:solidFill>
                <a:latin typeface="Open Sans"/>
                <a:ea typeface="Open Sans"/>
              </a:rPr>
              <a:t>Repurposed WiMax commercial RF unit.</a:t>
            </a:r>
            <a:endParaRPr b="0" lang="en-US" sz="1200" spc="-1" strike="noStrike">
              <a:latin typeface="Arial"/>
            </a:endParaRPr>
          </a:p>
          <a:p>
            <a:pPr>
              <a:lnSpc>
                <a:spcPct val="100000"/>
              </a:lnSpc>
              <a:spcBef>
                <a:spcPts val="1599"/>
              </a:spcBef>
            </a:pPr>
            <a:r>
              <a:rPr b="0" lang="en-US" sz="1200" spc="-1" strike="noStrike">
                <a:solidFill>
                  <a:srgbClr val="695d46"/>
                </a:solidFill>
                <a:latin typeface="Open Sans"/>
                <a:ea typeface="Open Sans"/>
              </a:rPr>
              <a:t>+28 dBg on TX</a:t>
            </a:r>
            <a:endParaRPr b="0" lang="en-US" sz="1200" spc="-1" strike="noStrike">
              <a:latin typeface="Arial"/>
            </a:endParaRPr>
          </a:p>
          <a:p>
            <a:pPr>
              <a:lnSpc>
                <a:spcPct val="100000"/>
              </a:lnSpc>
              <a:spcBef>
                <a:spcPts val="1599"/>
              </a:spcBef>
              <a:spcAft>
                <a:spcPts val="1599"/>
              </a:spcAft>
            </a:pPr>
            <a:r>
              <a:rPr b="0" lang="en-US" sz="1200" spc="-1" strike="noStrike">
                <a:solidFill>
                  <a:srgbClr val="695d46"/>
                </a:solidFill>
                <a:latin typeface="Open Sans"/>
                <a:ea typeface="Open Sans"/>
              </a:rPr>
              <a:t>15W max output</a:t>
            </a:r>
            <a:endParaRPr b="0" lang="en-US" sz="1200" spc="-1" strike="noStrike">
              <a:latin typeface="Arial"/>
            </a:endParaRPr>
          </a:p>
        </p:txBody>
      </p:sp>
      <p:pic>
        <p:nvPicPr>
          <p:cNvPr id="421" name="Google Shape;109;p20" descr=""/>
          <p:cNvPicPr/>
          <p:nvPr/>
        </p:nvPicPr>
        <p:blipFill>
          <a:blip r:embed="rId1"/>
          <a:stretch/>
        </p:blipFill>
        <p:spPr>
          <a:xfrm>
            <a:off x="3226320" y="1389600"/>
            <a:ext cx="5718960" cy="2562480"/>
          </a:xfrm>
          <a:prstGeom prst="rect">
            <a:avLst/>
          </a:prstGeom>
          <a:ln>
            <a:noFill/>
          </a:ln>
        </p:spPr>
      </p:pic>
      <p:pic>
        <p:nvPicPr>
          <p:cNvPr id="422" name="" descr=""/>
          <p:cNvPicPr/>
          <p:nvPr/>
        </p:nvPicPr>
        <p:blipFill>
          <a:blip r:embed="rId2"/>
          <a:stretch/>
        </p:blipFill>
        <p:spPr>
          <a:xfrm>
            <a:off x="5045760" y="4664160"/>
            <a:ext cx="3915360" cy="34236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311760" y="555480"/>
            <a:ext cx="2807280" cy="754920"/>
          </a:xfrm>
          <a:prstGeom prst="rect">
            <a:avLst/>
          </a:prstGeom>
          <a:noFill/>
          <a:ln>
            <a:noFill/>
          </a:ln>
        </p:spPr>
        <p:style>
          <a:lnRef idx="0"/>
          <a:fillRef idx="0"/>
          <a:effectRef idx="0"/>
          <a:fontRef idx="minor"/>
        </p:style>
        <p:txBody>
          <a:bodyPr lIns="90000" rIns="90000" tIns="91440" bIns="91440" anchor="b"/>
          <a:p>
            <a:pPr>
              <a:lnSpc>
                <a:spcPct val="100000"/>
              </a:lnSpc>
            </a:pPr>
            <a:r>
              <a:rPr b="1" lang="en-US" sz="2400" spc="-1" strike="noStrike">
                <a:solidFill>
                  <a:srgbClr val="ef6c00"/>
                </a:solidFill>
                <a:latin typeface="PT Sans Narrow"/>
                <a:ea typeface="PT Sans Narrow"/>
              </a:rPr>
              <a:t>Frequency Synthesizer</a:t>
            </a:r>
            <a:endParaRPr b="0" lang="en-US" sz="2400" spc="-1" strike="noStrike">
              <a:latin typeface="Arial"/>
            </a:endParaRPr>
          </a:p>
        </p:txBody>
      </p:sp>
      <p:sp>
        <p:nvSpPr>
          <p:cNvPr id="424" name="CustomShape 2"/>
          <p:cNvSpPr/>
          <p:nvPr/>
        </p:nvSpPr>
        <p:spPr>
          <a:xfrm>
            <a:off x="311760" y="1389600"/>
            <a:ext cx="2807280" cy="3178800"/>
          </a:xfrm>
          <a:prstGeom prst="rect">
            <a:avLst/>
          </a:prstGeom>
          <a:noFill/>
          <a:ln>
            <a:noFill/>
          </a:ln>
        </p:spPr>
        <p:style>
          <a:lnRef idx="0"/>
          <a:fillRef idx="0"/>
          <a:effectRef idx="0"/>
          <a:fontRef idx="minor"/>
        </p:style>
        <p:txBody>
          <a:bodyPr lIns="90000" rIns="90000" tIns="91440" bIns="91440"/>
          <a:p>
            <a:pPr>
              <a:lnSpc>
                <a:spcPct val="100000"/>
              </a:lnSpc>
            </a:pPr>
            <a:r>
              <a:rPr b="0" lang="en-US" sz="1200" spc="-1" strike="noStrike">
                <a:solidFill>
                  <a:srgbClr val="695d46"/>
                </a:solidFill>
                <a:latin typeface="Open Sans"/>
                <a:ea typeface="Open Sans"/>
              </a:rPr>
              <a:t>Orion I from KE0FF</a:t>
            </a:r>
            <a:endParaRPr b="0" lang="en-US" sz="1200" spc="-1" strike="noStrike">
              <a:latin typeface="Arial"/>
            </a:endParaRPr>
          </a:p>
          <a:p>
            <a:pPr>
              <a:lnSpc>
                <a:spcPct val="100000"/>
              </a:lnSpc>
              <a:spcBef>
                <a:spcPts val="1599"/>
              </a:spcBef>
            </a:pPr>
            <a:r>
              <a:rPr b="0" lang="en-US" sz="1200" spc="-1" strike="noStrike">
                <a:solidFill>
                  <a:srgbClr val="695d46"/>
                </a:solidFill>
                <a:latin typeface="Open Sans"/>
                <a:ea typeface="Open Sans"/>
              </a:rPr>
              <a:t>35 MHz to 4.4 GHz</a:t>
            </a:r>
            <a:endParaRPr b="0" lang="en-US" sz="1200" spc="-1" strike="noStrike">
              <a:latin typeface="Arial"/>
            </a:endParaRPr>
          </a:p>
          <a:p>
            <a:pPr>
              <a:lnSpc>
                <a:spcPct val="100000"/>
              </a:lnSpc>
              <a:spcBef>
                <a:spcPts val="1599"/>
              </a:spcBef>
            </a:pPr>
            <a:r>
              <a:rPr b="0" lang="en-US" sz="1200" spc="-1" strike="noStrike">
                <a:solidFill>
                  <a:srgbClr val="695d46"/>
                </a:solidFill>
                <a:latin typeface="Open Sans"/>
                <a:ea typeface="Open Sans"/>
              </a:rPr>
              <a:t>+15 dBm +/- 2 dBm</a:t>
            </a:r>
            <a:endParaRPr b="0" lang="en-US" sz="1200" spc="-1" strike="noStrike">
              <a:latin typeface="Arial"/>
            </a:endParaRPr>
          </a:p>
          <a:p>
            <a:pPr>
              <a:lnSpc>
                <a:spcPct val="100000"/>
              </a:lnSpc>
              <a:spcBef>
                <a:spcPts val="1599"/>
              </a:spcBef>
            </a:pPr>
            <a:r>
              <a:rPr b="0" lang="en-US" sz="1200" spc="-1" strike="noStrike">
                <a:solidFill>
                  <a:srgbClr val="695d46"/>
                </a:solidFill>
                <a:latin typeface="Open Sans"/>
                <a:ea typeface="Open Sans"/>
              </a:rPr>
              <a:t>Accepts external reference clock</a:t>
            </a:r>
            <a:endParaRPr b="0" lang="en-US" sz="1200" spc="-1" strike="noStrike">
              <a:latin typeface="Arial"/>
            </a:endParaRPr>
          </a:p>
          <a:p>
            <a:pPr>
              <a:lnSpc>
                <a:spcPct val="100000"/>
              </a:lnSpc>
              <a:spcBef>
                <a:spcPts val="1599"/>
              </a:spcBef>
              <a:spcAft>
                <a:spcPts val="1599"/>
              </a:spcAft>
            </a:pPr>
            <a:r>
              <a:rPr b="0" lang="en-US" sz="1200" spc="-1" strike="noStrike">
                <a:solidFill>
                  <a:srgbClr val="695d46"/>
                </a:solidFill>
                <a:latin typeface="Open Sans"/>
                <a:ea typeface="Open Sans"/>
              </a:rPr>
              <a:t>Low Phase Noise</a:t>
            </a:r>
            <a:endParaRPr b="0" lang="en-US" sz="1200" spc="-1" strike="noStrike">
              <a:latin typeface="Arial"/>
            </a:endParaRPr>
          </a:p>
        </p:txBody>
      </p:sp>
      <p:pic>
        <p:nvPicPr>
          <p:cNvPr id="425" name="Google Shape;116;p21" descr=""/>
          <p:cNvPicPr/>
          <p:nvPr/>
        </p:nvPicPr>
        <p:blipFill>
          <a:blip r:embed="rId1"/>
          <a:stretch/>
        </p:blipFill>
        <p:spPr>
          <a:xfrm>
            <a:off x="4803840" y="152280"/>
            <a:ext cx="2688120" cy="4236840"/>
          </a:xfrm>
          <a:prstGeom prst="rect">
            <a:avLst/>
          </a:prstGeom>
          <a:ln>
            <a:noFill/>
          </a:ln>
        </p:spPr>
      </p:pic>
      <p:pic>
        <p:nvPicPr>
          <p:cNvPr id="426" name="" descr=""/>
          <p:cNvPicPr/>
          <p:nvPr/>
        </p:nvPicPr>
        <p:blipFill>
          <a:blip r:embed="rId2"/>
          <a:stretch/>
        </p:blipFill>
        <p:spPr>
          <a:xfrm>
            <a:off x="5045760" y="4664160"/>
            <a:ext cx="3915360" cy="34236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311760" y="555480"/>
            <a:ext cx="2807280" cy="754920"/>
          </a:xfrm>
          <a:prstGeom prst="rect">
            <a:avLst/>
          </a:prstGeom>
          <a:noFill/>
          <a:ln>
            <a:noFill/>
          </a:ln>
        </p:spPr>
        <p:style>
          <a:lnRef idx="0"/>
          <a:fillRef idx="0"/>
          <a:effectRef idx="0"/>
          <a:fontRef idx="minor"/>
        </p:style>
        <p:txBody>
          <a:bodyPr lIns="90000" rIns="90000" tIns="91440" bIns="91440" anchor="b"/>
          <a:p>
            <a:pPr>
              <a:lnSpc>
                <a:spcPct val="100000"/>
              </a:lnSpc>
            </a:pPr>
            <a:r>
              <a:rPr b="1" lang="en-US" sz="2400" spc="-1" strike="noStrike">
                <a:solidFill>
                  <a:srgbClr val="ef6c00"/>
                </a:solidFill>
                <a:latin typeface="PT Sans Narrow"/>
                <a:ea typeface="PT Sans Narrow"/>
              </a:rPr>
              <a:t>Enclosure</a:t>
            </a:r>
            <a:endParaRPr b="0" lang="en-US" sz="2400" spc="-1" strike="noStrike">
              <a:latin typeface="Arial"/>
            </a:endParaRPr>
          </a:p>
        </p:txBody>
      </p:sp>
      <p:sp>
        <p:nvSpPr>
          <p:cNvPr id="428" name="CustomShape 2"/>
          <p:cNvSpPr/>
          <p:nvPr/>
        </p:nvSpPr>
        <p:spPr>
          <a:xfrm>
            <a:off x="311760" y="1389600"/>
            <a:ext cx="2807280" cy="3178800"/>
          </a:xfrm>
          <a:prstGeom prst="rect">
            <a:avLst/>
          </a:prstGeom>
          <a:noFill/>
          <a:ln>
            <a:noFill/>
          </a:ln>
        </p:spPr>
        <p:style>
          <a:lnRef idx="0"/>
          <a:fillRef idx="0"/>
          <a:effectRef idx="0"/>
          <a:fontRef idx="minor"/>
        </p:style>
        <p:txBody>
          <a:bodyPr lIns="90000" rIns="90000" tIns="91440" bIns="91440"/>
          <a:p>
            <a:pPr>
              <a:lnSpc>
                <a:spcPct val="100000"/>
              </a:lnSpc>
            </a:pPr>
            <a:r>
              <a:rPr b="0" lang="en-US" sz="1200" spc="-1" strike="noStrike">
                <a:solidFill>
                  <a:srgbClr val="695d46"/>
                </a:solidFill>
                <a:latin typeface="Open Sans"/>
                <a:ea typeface="Open Sans"/>
              </a:rPr>
              <a:t>We have to keep the RF and electrical components out of the elements.</a:t>
            </a:r>
            <a:endParaRPr b="0" lang="en-US" sz="1200" spc="-1" strike="noStrike">
              <a:latin typeface="Arial"/>
            </a:endParaRPr>
          </a:p>
          <a:p>
            <a:pPr>
              <a:lnSpc>
                <a:spcPct val="100000"/>
              </a:lnSpc>
              <a:spcBef>
                <a:spcPts val="1599"/>
              </a:spcBef>
            </a:pPr>
            <a:r>
              <a:rPr b="0" lang="en-US" sz="1200" spc="-1" strike="noStrike">
                <a:solidFill>
                  <a:srgbClr val="695d46"/>
                </a:solidFill>
                <a:latin typeface="Open Sans"/>
                <a:ea typeface="Open Sans"/>
              </a:rPr>
              <a:t>The enclosure also must provide airflow to remove heat.</a:t>
            </a:r>
            <a:endParaRPr b="0" lang="en-US" sz="1200" spc="-1" strike="noStrike">
              <a:latin typeface="Arial"/>
            </a:endParaRPr>
          </a:p>
          <a:p>
            <a:pPr>
              <a:lnSpc>
                <a:spcPct val="100000"/>
              </a:lnSpc>
              <a:spcBef>
                <a:spcPts val="1599"/>
              </a:spcBef>
              <a:spcAft>
                <a:spcPts val="1599"/>
              </a:spcAft>
            </a:pPr>
            <a:r>
              <a:rPr b="0" lang="en-US" sz="1200" spc="-1" strike="noStrike">
                <a:solidFill>
                  <a:srgbClr val="695d46"/>
                </a:solidFill>
                <a:latin typeface="Open Sans"/>
                <a:ea typeface="Open Sans"/>
              </a:rPr>
              <a:t>Also, keep the bugs out.</a:t>
            </a:r>
            <a:endParaRPr b="0" lang="en-US" sz="1200" spc="-1" strike="noStrike">
              <a:latin typeface="Arial"/>
            </a:endParaRPr>
          </a:p>
        </p:txBody>
      </p:sp>
      <p:pic>
        <p:nvPicPr>
          <p:cNvPr id="429" name="Google Shape;123;p22" descr=""/>
          <p:cNvPicPr/>
          <p:nvPr/>
        </p:nvPicPr>
        <p:blipFill>
          <a:blip r:embed="rId1"/>
          <a:stretch/>
        </p:blipFill>
        <p:spPr>
          <a:xfrm>
            <a:off x="2812320" y="69120"/>
            <a:ext cx="4777200" cy="4777200"/>
          </a:xfrm>
          <a:prstGeom prst="rect">
            <a:avLst/>
          </a:prstGeom>
          <a:ln>
            <a:noFill/>
          </a:ln>
        </p:spPr>
      </p:pic>
      <p:pic>
        <p:nvPicPr>
          <p:cNvPr id="430" name="" descr=""/>
          <p:cNvPicPr/>
          <p:nvPr/>
        </p:nvPicPr>
        <p:blipFill>
          <a:blip r:embed="rId2"/>
          <a:stretch/>
        </p:blipFill>
        <p:spPr>
          <a:xfrm>
            <a:off x="5045760" y="4664160"/>
            <a:ext cx="3915360" cy="34236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311760" y="444960"/>
            <a:ext cx="8519760" cy="469440"/>
          </a:xfrm>
          <a:prstGeom prst="rect">
            <a:avLst/>
          </a:prstGeom>
          <a:noFill/>
          <a:ln>
            <a:noFill/>
          </a:ln>
        </p:spPr>
        <p:style>
          <a:lnRef idx="0"/>
          <a:fillRef idx="0"/>
          <a:effectRef idx="0"/>
          <a:fontRef idx="minor"/>
        </p:style>
        <p:txBody>
          <a:bodyPr lIns="90000" rIns="90000" tIns="91440" bIns="91440"/>
          <a:p>
            <a:pPr>
              <a:lnSpc>
                <a:spcPct val="100000"/>
              </a:lnSpc>
            </a:pPr>
            <a:r>
              <a:rPr b="1" lang="en-US" sz="3600" spc="-1" strike="noStrike">
                <a:solidFill>
                  <a:srgbClr val="ef6c00"/>
                </a:solidFill>
                <a:latin typeface="PT Sans Narrow"/>
                <a:ea typeface="PT Sans Narrow"/>
              </a:rPr>
              <a:t>Microwave Beacon Considerations</a:t>
            </a:r>
            <a:endParaRPr b="0" lang="en-US" sz="3600" spc="-1" strike="noStrike">
              <a:latin typeface="Arial"/>
            </a:endParaRPr>
          </a:p>
        </p:txBody>
      </p:sp>
      <p:pic>
        <p:nvPicPr>
          <p:cNvPr id="432" name="Google Shape;129;p23" descr=""/>
          <p:cNvPicPr/>
          <p:nvPr/>
        </p:nvPicPr>
        <p:blipFill>
          <a:blip r:embed="rId1"/>
          <a:stretch/>
        </p:blipFill>
        <p:spPr>
          <a:xfrm>
            <a:off x="914400" y="1188720"/>
            <a:ext cx="4511520" cy="3383280"/>
          </a:xfrm>
          <a:prstGeom prst="rect">
            <a:avLst/>
          </a:prstGeom>
          <a:ln>
            <a:noFill/>
          </a:ln>
        </p:spPr>
      </p:pic>
      <p:pic>
        <p:nvPicPr>
          <p:cNvPr id="433" name="" descr=""/>
          <p:cNvPicPr/>
          <p:nvPr/>
        </p:nvPicPr>
        <p:blipFill>
          <a:blip r:embed="rId2"/>
          <a:stretch/>
        </p:blipFill>
        <p:spPr>
          <a:xfrm>
            <a:off x="5045760" y="4664160"/>
            <a:ext cx="3915360" cy="34236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311760" y="444960"/>
            <a:ext cx="8519760" cy="706680"/>
          </a:xfrm>
          <a:prstGeom prst="rect">
            <a:avLst/>
          </a:prstGeom>
          <a:noFill/>
          <a:ln>
            <a:noFill/>
          </a:ln>
        </p:spPr>
        <p:style>
          <a:lnRef idx="0"/>
          <a:fillRef idx="0"/>
          <a:effectRef idx="0"/>
          <a:fontRef idx="minor"/>
        </p:style>
        <p:txBody>
          <a:bodyPr lIns="90000" rIns="90000" tIns="91440" bIns="91440"/>
          <a:p>
            <a:pPr>
              <a:lnSpc>
                <a:spcPct val="100000"/>
              </a:lnSpc>
            </a:pPr>
            <a:r>
              <a:rPr b="1" lang="en-US" sz="3600" spc="-1" strike="noStrike">
                <a:solidFill>
                  <a:srgbClr val="ef6c00"/>
                </a:solidFill>
                <a:latin typeface="PT Sans Narrow"/>
                <a:ea typeface="PT Sans Narrow"/>
              </a:rPr>
              <a:t>Microwave Beacon Considerations</a:t>
            </a:r>
            <a:endParaRPr b="0" lang="en-US" sz="3600" spc="-1" strike="noStrike">
              <a:latin typeface="Arial"/>
            </a:endParaRPr>
          </a:p>
        </p:txBody>
      </p:sp>
      <p:sp>
        <p:nvSpPr>
          <p:cNvPr id="435" name="CustomShape 2"/>
          <p:cNvSpPr/>
          <p:nvPr/>
        </p:nvSpPr>
        <p:spPr>
          <a:xfrm>
            <a:off x="311760" y="1379520"/>
            <a:ext cx="8519760" cy="3466440"/>
          </a:xfrm>
          <a:prstGeom prst="rect">
            <a:avLst/>
          </a:prstGeom>
          <a:noFill/>
          <a:ln>
            <a:noFill/>
          </a:ln>
        </p:spPr>
        <p:style>
          <a:lnRef idx="0"/>
          <a:fillRef idx="0"/>
          <a:effectRef idx="0"/>
          <a:fontRef idx="minor"/>
        </p:style>
        <p:txBody>
          <a:bodyPr lIns="90000" rIns="90000" tIns="91440" bIns="91440"/>
          <a:p>
            <a:pPr marL="457200" indent="-342360">
              <a:lnSpc>
                <a:spcPct val="200000"/>
              </a:lnSpc>
              <a:buClr>
                <a:srgbClr val="695d46"/>
              </a:buClr>
              <a:buFont typeface="Open Sans"/>
              <a:buChar char="●"/>
            </a:pPr>
            <a:r>
              <a:rPr b="0" lang="en-US" sz="1800" spc="-1" strike="noStrike">
                <a:solidFill>
                  <a:srgbClr val="695d46"/>
                </a:solidFill>
                <a:latin typeface="Open Sans"/>
                <a:ea typeface="Open Sans"/>
              </a:rPr>
              <a:t>Frequency Accuracy &amp; Stability</a:t>
            </a:r>
            <a:endParaRPr b="0" lang="en-US" sz="1800" spc="-1" strike="noStrike">
              <a:latin typeface="Arial"/>
            </a:endParaRPr>
          </a:p>
          <a:p>
            <a:pPr marL="457200" indent="-342360">
              <a:lnSpc>
                <a:spcPct val="200000"/>
              </a:lnSpc>
              <a:buClr>
                <a:srgbClr val="695d46"/>
              </a:buClr>
              <a:buFont typeface="Open Sans"/>
              <a:buChar char="●"/>
            </a:pPr>
            <a:r>
              <a:rPr b="0" lang="en-US" sz="1800" spc="-1" strike="noStrike">
                <a:solidFill>
                  <a:srgbClr val="695d46"/>
                </a:solidFill>
                <a:latin typeface="Open Sans"/>
                <a:ea typeface="Open Sans"/>
              </a:rPr>
              <a:t>Feedline Losses</a:t>
            </a:r>
            <a:endParaRPr b="0" lang="en-US" sz="1800" spc="-1" strike="noStrike">
              <a:latin typeface="Arial"/>
            </a:endParaRPr>
          </a:p>
          <a:p>
            <a:pPr marL="457200" indent="-342360">
              <a:lnSpc>
                <a:spcPct val="200000"/>
              </a:lnSpc>
              <a:buClr>
                <a:srgbClr val="695d46"/>
              </a:buClr>
              <a:buFont typeface="Open Sans"/>
              <a:buChar char="●"/>
            </a:pPr>
            <a:r>
              <a:rPr b="0" lang="en-US" sz="1800" spc="-1" strike="noStrike">
                <a:solidFill>
                  <a:srgbClr val="695d46"/>
                </a:solidFill>
                <a:latin typeface="Open Sans"/>
                <a:ea typeface="Open Sans"/>
              </a:rPr>
              <a:t>Antenna</a:t>
            </a:r>
            <a:endParaRPr b="0" lang="en-US" sz="1800" spc="-1" strike="noStrike">
              <a:latin typeface="Arial"/>
            </a:endParaRPr>
          </a:p>
          <a:p>
            <a:pPr marL="457200" indent="-342360">
              <a:lnSpc>
                <a:spcPct val="200000"/>
              </a:lnSpc>
              <a:buClr>
                <a:srgbClr val="695d46"/>
              </a:buClr>
              <a:buFont typeface="Open Sans"/>
              <a:buChar char="●"/>
            </a:pPr>
            <a:r>
              <a:rPr b="0" lang="en-US" sz="1800" spc="-1" strike="noStrike">
                <a:solidFill>
                  <a:srgbClr val="695d46"/>
                </a:solidFill>
                <a:latin typeface="Open Sans"/>
                <a:ea typeface="Open Sans"/>
              </a:rPr>
              <a:t>Environmental: Cooling, Keeping it Dry, Keeping Spiders Out</a:t>
            </a:r>
            <a:endParaRPr b="0" lang="en-US" sz="1800" spc="-1" strike="noStrike">
              <a:latin typeface="Arial"/>
            </a:endParaRPr>
          </a:p>
        </p:txBody>
      </p:sp>
      <p:pic>
        <p:nvPicPr>
          <p:cNvPr id="436" name="" descr=""/>
          <p:cNvPicPr/>
          <p:nvPr/>
        </p:nvPicPr>
        <p:blipFill>
          <a:blip r:embed="rId1"/>
          <a:stretch/>
        </p:blipFill>
        <p:spPr>
          <a:xfrm>
            <a:off x="5045760" y="4664160"/>
            <a:ext cx="3915360" cy="34236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3195720" y="2217960"/>
            <a:ext cx="2751840" cy="706680"/>
          </a:xfrm>
          <a:prstGeom prst="rect">
            <a:avLst/>
          </a:prstGeom>
          <a:noFill/>
          <a:ln>
            <a:noFill/>
          </a:ln>
        </p:spPr>
        <p:style>
          <a:lnRef idx="0"/>
          <a:fillRef idx="0"/>
          <a:effectRef idx="0"/>
          <a:fontRef idx="minor"/>
        </p:style>
        <p:txBody>
          <a:bodyPr lIns="90000" rIns="90000" tIns="91440" bIns="91440"/>
          <a:p>
            <a:pPr>
              <a:lnSpc>
                <a:spcPct val="100000"/>
              </a:lnSpc>
            </a:pPr>
            <a:r>
              <a:rPr b="1" lang="en-US" sz="3600" spc="-1" strike="noStrike">
                <a:solidFill>
                  <a:srgbClr val="ef6c00"/>
                </a:solidFill>
                <a:latin typeface="PT Sans Narrow"/>
                <a:ea typeface="PT Sans Narrow"/>
              </a:rPr>
              <a:t>Questions?</a:t>
            </a:r>
            <a:br/>
            <a:endParaRPr b="0" lang="en-US" sz="3600" spc="-1" strike="noStrike">
              <a:latin typeface="Arial"/>
            </a:endParaRPr>
          </a:p>
        </p:txBody>
      </p:sp>
      <p:pic>
        <p:nvPicPr>
          <p:cNvPr id="438" name="" descr=""/>
          <p:cNvPicPr/>
          <p:nvPr/>
        </p:nvPicPr>
        <p:blipFill>
          <a:blip r:embed="rId1"/>
          <a:stretch/>
        </p:blipFill>
        <p:spPr>
          <a:xfrm>
            <a:off x="5045760" y="4664160"/>
            <a:ext cx="3915360" cy="34236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311760" y="555480"/>
            <a:ext cx="2807280" cy="75492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000" spc="-1" strike="noStrike">
                <a:solidFill>
                  <a:srgbClr val="ef6c00"/>
                </a:solidFill>
                <a:latin typeface="PT Sans Narrow"/>
                <a:ea typeface="PT Sans Narrow"/>
              </a:rPr>
              <a:t>Thanks!</a:t>
            </a:r>
            <a:endParaRPr b="0" lang="en-US" sz="3000" spc="-1" strike="noStrike">
              <a:latin typeface="Arial"/>
            </a:endParaRPr>
          </a:p>
        </p:txBody>
      </p:sp>
      <p:sp>
        <p:nvSpPr>
          <p:cNvPr id="440" name="CustomShape 2"/>
          <p:cNvSpPr/>
          <p:nvPr/>
        </p:nvSpPr>
        <p:spPr>
          <a:xfrm>
            <a:off x="311760" y="1389600"/>
            <a:ext cx="2807280" cy="317880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695d46"/>
                </a:solidFill>
                <a:latin typeface="Open Sans"/>
                <a:ea typeface="Open Sans"/>
              </a:rPr>
              <a:t>Jenner Lochridge</a:t>
            </a:r>
            <a:endParaRPr b="0" lang="en-US" sz="1400" spc="-1" strike="noStrike">
              <a:latin typeface="Arial"/>
            </a:endParaRPr>
          </a:p>
          <a:p>
            <a:pPr>
              <a:lnSpc>
                <a:spcPct val="100000"/>
              </a:lnSpc>
            </a:pPr>
            <a:r>
              <a:rPr b="0" lang="en-US" sz="1400" spc="-1" strike="noStrike">
                <a:solidFill>
                  <a:srgbClr val="695d46"/>
                </a:solidFill>
                <a:latin typeface="Open Sans"/>
                <a:ea typeface="Open Sans"/>
              </a:rPr>
              <a:t>KK6RUM</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695d46"/>
                </a:solidFill>
                <a:latin typeface="Open Sans"/>
                <a:ea typeface="Open Sans"/>
              </a:rPr>
              <a:t>Roadrunners Microwave Group</a:t>
            </a:r>
            <a:endParaRPr b="0" lang="en-US" sz="1400" spc="-1" strike="noStrike">
              <a:latin typeface="Arial"/>
            </a:endParaRPr>
          </a:p>
          <a:p>
            <a:pPr>
              <a:lnSpc>
                <a:spcPct val="100000"/>
              </a:lnSpc>
            </a:pPr>
            <a:r>
              <a:rPr b="0" lang="en-US" sz="1400" spc="-1" strike="noStrike">
                <a:solidFill>
                  <a:srgbClr val="695d46"/>
                </a:solidFill>
                <a:latin typeface="Open Sans"/>
                <a:ea typeface="Open Sans"/>
              </a:rPr>
              <a:t>k5rmg.org</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695d46"/>
                </a:solidFill>
                <a:latin typeface="Open Sans"/>
                <a:ea typeface="Open Sans"/>
              </a:rPr>
              <a:t>Austin, TX</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695d46"/>
                </a:solidFill>
                <a:latin typeface="Open Sans"/>
                <a:ea typeface="Open Sans"/>
              </a:rPr>
              <a:t> </a:t>
            </a:r>
            <a:endParaRPr b="0" lang="en-US" sz="1400" spc="-1" strike="noStrike">
              <a:latin typeface="Arial"/>
            </a:endParaRPr>
          </a:p>
        </p:txBody>
      </p:sp>
      <p:pic>
        <p:nvPicPr>
          <p:cNvPr id="441" name="Google Shape;147;p26" descr=""/>
          <p:cNvPicPr/>
          <p:nvPr/>
        </p:nvPicPr>
        <p:blipFill>
          <a:blip r:embed="rId1"/>
          <a:stretch/>
        </p:blipFill>
        <p:spPr>
          <a:xfrm>
            <a:off x="3674880" y="861840"/>
            <a:ext cx="5199840" cy="341892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extShape 1"/>
          <p:cNvSpPr txBox="1"/>
          <p:nvPr/>
        </p:nvSpPr>
        <p:spPr>
          <a:xfrm>
            <a:off x="91440" y="1737360"/>
            <a:ext cx="8778240" cy="894600"/>
          </a:xfrm>
          <a:prstGeom prst="rect">
            <a:avLst/>
          </a:prstGeom>
          <a:noFill/>
          <a:ln>
            <a:noFill/>
          </a:ln>
        </p:spPr>
        <p:txBody>
          <a:bodyPr anchor="b"/>
          <a:p>
            <a:pPr algn="ctr">
              <a:lnSpc>
                <a:spcPct val="100000"/>
              </a:lnSpc>
            </a:pPr>
            <a:r>
              <a:rPr b="0" lang="en-US" sz="4800" spc="-1" strike="noStrike">
                <a:solidFill>
                  <a:srgbClr val="000000"/>
                </a:solidFill>
                <a:latin typeface="Calibri Light"/>
              </a:rPr>
              <a:t>A Survey of Roving Methods</a:t>
            </a:r>
            <a:endParaRPr b="0" lang="en-US" sz="4800" spc="-1" strike="noStrike">
              <a:solidFill>
                <a:srgbClr val="000000"/>
              </a:solidFill>
              <a:latin typeface="Calibri"/>
            </a:endParaRPr>
          </a:p>
        </p:txBody>
      </p:sp>
      <p:pic>
        <p:nvPicPr>
          <p:cNvPr id="443" name="" descr=""/>
          <p:cNvPicPr/>
          <p:nvPr/>
        </p:nvPicPr>
        <p:blipFill>
          <a:blip r:embed="rId1"/>
          <a:stretch/>
        </p:blipFill>
        <p:spPr>
          <a:xfrm>
            <a:off x="5045760" y="4664160"/>
            <a:ext cx="3915360" cy="34236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TextShape 1"/>
          <p:cNvSpPr txBox="1"/>
          <p:nvPr/>
        </p:nvSpPr>
        <p:spPr>
          <a:xfrm>
            <a:off x="628200" y="273600"/>
            <a:ext cx="7886520" cy="1467720"/>
          </a:xfrm>
          <a:prstGeom prst="rect">
            <a:avLst/>
          </a:prstGeom>
          <a:noFill/>
          <a:ln>
            <a:noFill/>
          </a:ln>
        </p:spPr>
        <p:txBody>
          <a:bodyPr anchor="ctr">
            <a:normAutofit/>
          </a:bodyPr>
          <a:p>
            <a:pPr>
              <a:lnSpc>
                <a:spcPct val="90000"/>
              </a:lnSpc>
            </a:pPr>
            <a:r>
              <a:rPr b="0" lang="en-US" sz="4400" spc="-1" strike="noStrike">
                <a:solidFill>
                  <a:srgbClr val="000000"/>
                </a:solidFill>
                <a:latin typeface="Arial"/>
              </a:rPr>
              <a:t>What is Roving?</a:t>
            </a:r>
            <a:br/>
            <a:r>
              <a:rPr b="0" lang="en-US" sz="4400" spc="-1" strike="noStrike">
                <a:solidFill>
                  <a:srgbClr val="000000"/>
                </a:solidFill>
                <a:latin typeface="Arial"/>
              </a:rPr>
              <a:t>Roving</a:t>
            </a:r>
            <a:br/>
            <a:r>
              <a:rPr b="0" lang="en-US" sz="4400" spc="-1" strike="noStrike">
                <a:solidFill>
                  <a:srgbClr val="000000"/>
                </a:solidFill>
                <a:latin typeface="Arial"/>
              </a:rPr>
              <a:t>: (noun/verb/adverb/cussword) </a:t>
            </a:r>
            <a:br/>
            <a:endParaRPr b="0" lang="en-US" sz="4400" spc="-1" strike="noStrike">
              <a:solidFill>
                <a:srgbClr val="000000"/>
              </a:solidFill>
              <a:latin typeface="Calibri"/>
            </a:endParaRPr>
          </a:p>
        </p:txBody>
      </p:sp>
      <p:sp>
        <p:nvSpPr>
          <p:cNvPr id="445" name="TextShape 2"/>
          <p:cNvSpPr txBox="1"/>
          <p:nvPr/>
        </p:nvSpPr>
        <p:spPr>
          <a:xfrm>
            <a:off x="628200" y="1645920"/>
            <a:ext cx="6016320" cy="1700640"/>
          </a:xfrm>
          <a:prstGeom prst="rect">
            <a:avLst/>
          </a:prstGeom>
          <a:noFill/>
          <a:ln>
            <a:noFill/>
          </a:ln>
        </p:spPr>
        <p:txBody>
          <a:bodyPr/>
          <a:p>
            <a:pPr>
              <a:lnSpc>
                <a:spcPct val="100000"/>
              </a:lnSpc>
              <a:spcBef>
                <a:spcPts val="1001"/>
              </a:spcBef>
            </a:pPr>
            <a:r>
              <a:rPr b="0" lang="en-US" sz="2800" spc="-1" strike="noStrike">
                <a:solidFill>
                  <a:srgbClr val="000000"/>
                </a:solidFill>
                <a:latin typeface="Arial"/>
              </a:rPr>
              <a:t>The fine art of stuffing every piece of VHF and Microwave gear you own into and onto your vehicle... then driving hundreds or thousands of miles while contacting the same people over and over again!</a:t>
            </a:r>
            <a:endParaRPr b="0" lang="en-US" sz="2800" spc="-1" strike="noStrike">
              <a:solidFill>
                <a:srgbClr val="000000"/>
              </a:solidFill>
              <a:latin typeface="Calibri"/>
            </a:endParaRPr>
          </a:p>
        </p:txBody>
      </p:sp>
      <p:pic>
        <p:nvPicPr>
          <p:cNvPr id="446" name="" descr=""/>
          <p:cNvPicPr/>
          <p:nvPr/>
        </p:nvPicPr>
        <p:blipFill>
          <a:blip r:embed="rId1"/>
          <a:stretch/>
        </p:blipFill>
        <p:spPr>
          <a:xfrm>
            <a:off x="5045760" y="4664160"/>
            <a:ext cx="3915360" cy="34236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TextShape 1"/>
          <p:cNvSpPr txBox="1"/>
          <p:nvPr/>
        </p:nvSpPr>
        <p:spPr>
          <a:xfrm>
            <a:off x="628200" y="273600"/>
            <a:ext cx="7886520" cy="993960"/>
          </a:xfrm>
          <a:prstGeom prst="rect">
            <a:avLst/>
          </a:prstGeom>
          <a:noFill/>
          <a:ln>
            <a:noFill/>
          </a:ln>
        </p:spPr>
        <p:txBody>
          <a:bodyPr anchor="ctr"/>
          <a:p>
            <a:pPr>
              <a:lnSpc>
                <a:spcPct val="90000"/>
              </a:lnSpc>
            </a:pPr>
            <a:r>
              <a:rPr b="0" lang="en-US" sz="4400" spc="-1" strike="noStrike">
                <a:solidFill>
                  <a:srgbClr val="000000"/>
                </a:solidFill>
                <a:latin typeface="Arial"/>
              </a:rPr>
              <a:t>Roving Equipment</a:t>
            </a:r>
            <a:br/>
            <a:endParaRPr b="0" lang="en-US" sz="4400" spc="-1" strike="noStrike">
              <a:solidFill>
                <a:srgbClr val="000000"/>
              </a:solidFill>
              <a:latin typeface="Calibri"/>
            </a:endParaRPr>
          </a:p>
        </p:txBody>
      </p:sp>
      <p:sp>
        <p:nvSpPr>
          <p:cNvPr id="448" name="TextShape 2"/>
          <p:cNvSpPr txBox="1"/>
          <p:nvPr/>
        </p:nvSpPr>
        <p:spPr>
          <a:xfrm>
            <a:off x="628200" y="1369080"/>
            <a:ext cx="7886520" cy="326340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A Vehicle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1 or more VHF or higher radio</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Some sort of Antenna</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Arial"/>
              </a:rPr>
              <a:t>After that..... It’s just Style points!</a:t>
            </a:r>
            <a:endParaRPr b="0" lang="en-US" sz="2800" spc="-1" strike="noStrike">
              <a:solidFill>
                <a:srgbClr val="000000"/>
              </a:solidFill>
              <a:latin typeface="Calibri"/>
            </a:endParaRPr>
          </a:p>
          <a:p>
            <a:pPr>
              <a:lnSpc>
                <a:spcPct val="100000"/>
              </a:lnSpc>
              <a:spcBef>
                <a:spcPts val="1001"/>
              </a:spcBef>
            </a:pPr>
            <a:endParaRPr b="0" lang="en-US" sz="2800" spc="-1" strike="noStrike">
              <a:solidFill>
                <a:srgbClr val="000000"/>
              </a:solidFill>
              <a:latin typeface="Calibri"/>
            </a:endParaRPr>
          </a:p>
        </p:txBody>
      </p:sp>
      <p:pic>
        <p:nvPicPr>
          <p:cNvPr id="449" name="" descr=""/>
          <p:cNvPicPr/>
          <p:nvPr/>
        </p:nvPicPr>
        <p:blipFill>
          <a:blip r:embed="rId1"/>
          <a:stretch/>
        </p:blipFill>
        <p:spPr>
          <a:xfrm>
            <a:off x="5045760" y="4664160"/>
            <a:ext cx="3915360" cy="34236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9" name="" descr=""/>
          <p:cNvPicPr/>
          <p:nvPr/>
        </p:nvPicPr>
        <p:blipFill>
          <a:blip r:embed="rId1"/>
          <a:stretch/>
        </p:blipFill>
        <p:spPr>
          <a:xfrm>
            <a:off x="274320" y="141840"/>
            <a:ext cx="8571960" cy="749520"/>
          </a:xfrm>
          <a:prstGeom prst="rect">
            <a:avLst/>
          </a:prstGeom>
          <a:ln>
            <a:noFill/>
          </a:ln>
        </p:spPr>
      </p:pic>
      <p:sp>
        <p:nvSpPr>
          <p:cNvPr id="370" name="CustomShape 1"/>
          <p:cNvSpPr/>
          <p:nvPr/>
        </p:nvSpPr>
        <p:spPr>
          <a:xfrm>
            <a:off x="731520" y="2377440"/>
            <a:ext cx="7772040" cy="5824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Arial"/>
                <a:ea typeface="Arial"/>
              </a:rPr>
              <a:t>Intro to RRMG</a:t>
            </a:r>
            <a:endParaRPr b="0" lang="en-US" sz="4400" spc="-1" strike="noStrike">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Shape 1"/>
          <p:cNvSpPr txBox="1"/>
          <p:nvPr/>
        </p:nvSpPr>
        <p:spPr>
          <a:xfrm>
            <a:off x="628200" y="273600"/>
            <a:ext cx="7886520" cy="993960"/>
          </a:xfrm>
          <a:prstGeom prst="rect">
            <a:avLst/>
          </a:prstGeom>
          <a:noFill/>
          <a:ln>
            <a:noFill/>
          </a:ln>
        </p:spPr>
        <p:txBody>
          <a:bodyPr anchor="ctr"/>
          <a:p>
            <a:pPr>
              <a:lnSpc>
                <a:spcPct val="90000"/>
              </a:lnSpc>
            </a:pPr>
            <a:r>
              <a:rPr b="0" lang="en-US" sz="4400" spc="-1" strike="noStrike">
                <a:solidFill>
                  <a:srgbClr val="000000"/>
                </a:solidFill>
                <a:latin typeface="Calibri Light"/>
              </a:rPr>
              <a:t>Types of Rovers</a:t>
            </a:r>
            <a:endParaRPr b="0" lang="en-US" sz="4400" spc="-1" strike="noStrike">
              <a:solidFill>
                <a:srgbClr val="000000"/>
              </a:solidFill>
              <a:latin typeface="Calibri"/>
            </a:endParaRPr>
          </a:p>
        </p:txBody>
      </p:sp>
      <p:sp>
        <p:nvSpPr>
          <p:cNvPr id="451" name="TextShape 2"/>
          <p:cNvSpPr txBox="1"/>
          <p:nvPr/>
        </p:nvSpPr>
        <p:spPr>
          <a:xfrm>
            <a:off x="628200" y="1369080"/>
            <a:ext cx="7886520" cy="3263400"/>
          </a:xfrm>
          <a:prstGeom prst="rect">
            <a:avLst/>
          </a:prstGeom>
          <a:noFill/>
          <a:ln>
            <a:noFill/>
          </a:ln>
        </p:spPr>
        <p:txBody>
          <a:bodyPr/>
          <a:p>
            <a:pPr>
              <a:lnSpc>
                <a:spcPct val="100000"/>
              </a:lnSpc>
              <a:spcBef>
                <a:spcPts val="1001"/>
              </a:spcBef>
            </a:pPr>
            <a:r>
              <a:rPr b="0" lang="en-US" sz="2800" spc="-1" strike="noStrike">
                <a:solidFill>
                  <a:srgbClr val="000000"/>
                </a:solidFill>
                <a:latin typeface="Calibri"/>
              </a:rPr>
              <a:t>Run and Gun</a:t>
            </a:r>
            <a:endParaRPr b="0" lang="en-US" sz="2800" spc="-1" strike="noStrike">
              <a:solidFill>
                <a:srgbClr val="000000"/>
              </a:solidFill>
              <a:latin typeface="Calibri"/>
            </a:endParaRPr>
          </a:p>
          <a:p>
            <a:pPr>
              <a:lnSpc>
                <a:spcPct val="100000"/>
              </a:lnSpc>
              <a:spcBef>
                <a:spcPts val="1001"/>
              </a:spcBef>
            </a:pPr>
            <a:endParaRPr b="0" lang="en-US" sz="2800" spc="-1" strike="noStrike">
              <a:solidFill>
                <a:srgbClr val="000000"/>
              </a:solidFill>
              <a:latin typeface="Calibri"/>
            </a:endParaRPr>
          </a:p>
          <a:p>
            <a:pPr>
              <a:lnSpc>
                <a:spcPct val="100000"/>
              </a:lnSpc>
              <a:spcBef>
                <a:spcPts val="1001"/>
              </a:spcBef>
            </a:pPr>
            <a:r>
              <a:rPr b="0" lang="en-US" sz="2800" spc="-1" strike="noStrike">
                <a:solidFill>
                  <a:srgbClr val="000000"/>
                </a:solidFill>
                <a:latin typeface="Calibri"/>
              </a:rPr>
              <a:t>Shoot and Scoot</a:t>
            </a:r>
            <a:endParaRPr b="0" lang="en-US" sz="2800" spc="-1" strike="noStrike">
              <a:solidFill>
                <a:srgbClr val="000000"/>
              </a:solidFill>
              <a:latin typeface="Calibri"/>
            </a:endParaRPr>
          </a:p>
          <a:p>
            <a:pPr>
              <a:lnSpc>
                <a:spcPct val="100000"/>
              </a:lnSpc>
              <a:spcBef>
                <a:spcPts val="1001"/>
              </a:spcBef>
            </a:pPr>
            <a:endParaRPr b="0" lang="en-US" sz="2800" spc="-1" strike="noStrike">
              <a:solidFill>
                <a:srgbClr val="000000"/>
              </a:solidFill>
              <a:latin typeface="Calibri"/>
            </a:endParaRPr>
          </a:p>
          <a:p>
            <a:pPr>
              <a:lnSpc>
                <a:spcPct val="100000"/>
              </a:lnSpc>
              <a:spcBef>
                <a:spcPts val="1001"/>
              </a:spcBef>
            </a:pPr>
            <a:r>
              <a:rPr b="0" lang="en-US" sz="2800" spc="-1" strike="noStrike">
                <a:solidFill>
                  <a:srgbClr val="000000"/>
                </a:solidFill>
                <a:latin typeface="Calibri"/>
              </a:rPr>
              <a:t>Stop and Plop</a:t>
            </a:r>
            <a:endParaRPr b="0" lang="en-US" sz="2800" spc="-1" strike="noStrike">
              <a:solidFill>
                <a:srgbClr val="000000"/>
              </a:solidFill>
              <a:latin typeface="Calibri"/>
            </a:endParaRPr>
          </a:p>
        </p:txBody>
      </p:sp>
      <p:pic>
        <p:nvPicPr>
          <p:cNvPr id="452" name="" descr=""/>
          <p:cNvPicPr/>
          <p:nvPr/>
        </p:nvPicPr>
        <p:blipFill>
          <a:blip r:embed="rId1"/>
          <a:stretch/>
        </p:blipFill>
        <p:spPr>
          <a:xfrm>
            <a:off x="5045760" y="4664160"/>
            <a:ext cx="3915360" cy="34236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extShape 1"/>
          <p:cNvSpPr txBox="1"/>
          <p:nvPr/>
        </p:nvSpPr>
        <p:spPr>
          <a:xfrm>
            <a:off x="628200" y="273600"/>
            <a:ext cx="7886520" cy="640800"/>
          </a:xfrm>
          <a:prstGeom prst="rect">
            <a:avLst/>
          </a:prstGeom>
          <a:noFill/>
          <a:ln>
            <a:noFill/>
          </a:ln>
        </p:spPr>
        <p:txBody>
          <a:bodyPr anchor="ctr"/>
          <a:p>
            <a:pPr>
              <a:lnSpc>
                <a:spcPct val="90000"/>
              </a:lnSpc>
            </a:pPr>
            <a:r>
              <a:rPr b="0" lang="en-US" sz="4400" spc="-1" strike="noStrike">
                <a:solidFill>
                  <a:srgbClr val="000000"/>
                </a:solidFill>
                <a:latin typeface="Calibri Light"/>
              </a:rPr>
              <a:t>Run and Gun or Shoot and Scoot</a:t>
            </a:r>
            <a:endParaRPr b="0" lang="en-US" sz="4400" spc="-1" strike="noStrike">
              <a:solidFill>
                <a:srgbClr val="000000"/>
              </a:solidFill>
              <a:latin typeface="Calibri"/>
            </a:endParaRPr>
          </a:p>
        </p:txBody>
      </p:sp>
      <p:pic>
        <p:nvPicPr>
          <p:cNvPr id="454" name="Content Placeholder 3" descr=""/>
          <p:cNvPicPr/>
          <p:nvPr/>
        </p:nvPicPr>
        <p:blipFill>
          <a:blip r:embed="rId1"/>
          <a:stretch/>
        </p:blipFill>
        <p:spPr>
          <a:xfrm>
            <a:off x="681480" y="1005840"/>
            <a:ext cx="4754520" cy="3566160"/>
          </a:xfrm>
          <a:prstGeom prst="rect">
            <a:avLst/>
          </a:prstGeom>
          <a:ln>
            <a:noFill/>
          </a:ln>
        </p:spPr>
      </p:pic>
      <p:pic>
        <p:nvPicPr>
          <p:cNvPr id="455" name="" descr=""/>
          <p:cNvPicPr/>
          <p:nvPr/>
        </p:nvPicPr>
        <p:blipFill>
          <a:blip r:embed="rId2"/>
          <a:stretch/>
        </p:blipFill>
        <p:spPr>
          <a:xfrm>
            <a:off x="5045760" y="4664160"/>
            <a:ext cx="3915360" cy="34236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628200" y="273600"/>
            <a:ext cx="7886520" cy="993960"/>
          </a:xfrm>
          <a:prstGeom prst="rect">
            <a:avLst/>
          </a:prstGeom>
          <a:noFill/>
          <a:ln>
            <a:noFill/>
          </a:ln>
        </p:spPr>
        <p:txBody>
          <a:bodyPr anchor="ctr"/>
          <a:p>
            <a:pPr>
              <a:lnSpc>
                <a:spcPct val="90000"/>
              </a:lnSpc>
            </a:pPr>
            <a:r>
              <a:rPr b="0" lang="en-US" sz="4400" spc="-1" strike="noStrike">
                <a:solidFill>
                  <a:srgbClr val="000000"/>
                </a:solidFill>
                <a:latin typeface="Calibri Light"/>
              </a:rPr>
              <a:t>Stop and Plop</a:t>
            </a:r>
            <a:endParaRPr b="0" lang="en-US" sz="4400" spc="-1" strike="noStrike">
              <a:solidFill>
                <a:srgbClr val="000000"/>
              </a:solidFill>
              <a:latin typeface="Calibri"/>
            </a:endParaRPr>
          </a:p>
        </p:txBody>
      </p:sp>
      <p:pic>
        <p:nvPicPr>
          <p:cNvPr id="457" name="Content Placeholder 3" descr=""/>
          <p:cNvPicPr/>
          <p:nvPr/>
        </p:nvPicPr>
        <p:blipFill>
          <a:blip r:embed="rId1"/>
          <a:stretch/>
        </p:blipFill>
        <p:spPr>
          <a:xfrm>
            <a:off x="88560" y="1523160"/>
            <a:ext cx="4726440" cy="3484800"/>
          </a:xfrm>
          <a:prstGeom prst="rect">
            <a:avLst/>
          </a:prstGeom>
          <a:ln>
            <a:noFill/>
          </a:ln>
        </p:spPr>
      </p:pic>
      <p:pic>
        <p:nvPicPr>
          <p:cNvPr id="458" name="Picture 4" descr=""/>
          <p:cNvPicPr/>
          <p:nvPr/>
        </p:nvPicPr>
        <p:blipFill>
          <a:blip r:embed="rId2"/>
          <a:stretch/>
        </p:blipFill>
        <p:spPr>
          <a:xfrm>
            <a:off x="5242680" y="1028880"/>
            <a:ext cx="3067560" cy="412668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TextShape 1"/>
          <p:cNvSpPr txBox="1"/>
          <p:nvPr/>
        </p:nvSpPr>
        <p:spPr>
          <a:xfrm>
            <a:off x="617400" y="195480"/>
            <a:ext cx="7886520" cy="718920"/>
          </a:xfrm>
          <a:prstGeom prst="rect">
            <a:avLst/>
          </a:prstGeom>
          <a:noFill/>
          <a:ln>
            <a:noFill/>
          </a:ln>
        </p:spPr>
        <p:txBody>
          <a:bodyPr anchor="ctr"/>
          <a:p>
            <a:pPr>
              <a:lnSpc>
                <a:spcPct val="90000"/>
              </a:lnSpc>
            </a:pPr>
            <a:r>
              <a:rPr b="0" lang="en-US" sz="4400" spc="-1" strike="noStrike">
                <a:solidFill>
                  <a:srgbClr val="000000"/>
                </a:solidFill>
                <a:latin typeface="Calibri Light"/>
              </a:rPr>
              <a:t>Shoot and Scoot</a:t>
            </a:r>
            <a:endParaRPr b="0" lang="en-US" sz="4400" spc="-1" strike="noStrike">
              <a:solidFill>
                <a:srgbClr val="000000"/>
              </a:solidFill>
              <a:latin typeface="Calibri"/>
            </a:endParaRPr>
          </a:p>
        </p:txBody>
      </p:sp>
      <p:pic>
        <p:nvPicPr>
          <p:cNvPr id="460" name="Content Placeholder 3" descr=""/>
          <p:cNvPicPr/>
          <p:nvPr/>
        </p:nvPicPr>
        <p:blipFill>
          <a:blip r:embed="rId1"/>
          <a:stretch/>
        </p:blipFill>
        <p:spPr>
          <a:xfrm>
            <a:off x="822960" y="899640"/>
            <a:ext cx="4896360" cy="3672360"/>
          </a:xfrm>
          <a:prstGeom prst="rect">
            <a:avLst/>
          </a:prstGeom>
          <a:ln>
            <a:noFill/>
          </a:ln>
        </p:spPr>
      </p:pic>
      <p:pic>
        <p:nvPicPr>
          <p:cNvPr id="461" name="" descr=""/>
          <p:cNvPicPr/>
          <p:nvPr/>
        </p:nvPicPr>
        <p:blipFill>
          <a:blip r:embed="rId2"/>
          <a:stretch/>
        </p:blipFill>
        <p:spPr>
          <a:xfrm>
            <a:off x="5045760" y="4664160"/>
            <a:ext cx="3915360" cy="34236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2" name="Picture 1" descr=""/>
          <p:cNvPicPr/>
          <p:nvPr/>
        </p:nvPicPr>
        <p:blipFill>
          <a:blip r:embed="rId1"/>
          <a:stretch/>
        </p:blipFill>
        <p:spPr>
          <a:xfrm>
            <a:off x="0" y="0"/>
            <a:ext cx="9143640" cy="5143320"/>
          </a:xfrm>
          <a:prstGeom prst="rect">
            <a:avLst/>
          </a:prstGeom>
          <a:ln>
            <a:noFill/>
          </a:ln>
        </p:spPr>
      </p:pic>
    </p:spTree>
  </p:cSld>
  <p:timing>
    <p:tnLst>
      <p:par>
        <p:cTn id="67" dur="indefinite" restart="never" nodeType="tmRoot">
          <p:childTnLst>
            <p:seq>
              <p:cTn id="68" dur="indefinite" nodeType="mainSeq">
                <p:childTnLst>
                  <p:par>
                    <p:cTn id="69" fill="hold">
                      <p:stCondLst>
                        <p:cond delay="0"/>
                      </p:stCondLst>
                      <p:childTnLst>
                        <p:par>
                          <p:cTn id="70" fill="hold">
                            <p:stCondLst>
                              <p:cond delay="0"/>
                            </p:stCondLst>
                            <p:childTnLst>
                              <p:par>
                                <p:cTn id="71" nodeType="afterEffect" fill="hold" presetClass="entr" presetID="53" presetSubtype="16">
                                  <p:stCondLst>
                                    <p:cond delay="3000"/>
                                  </p:stCondLst>
                                  <p:childTnLst>
                                    <p:set>
                                      <p:cBhvr>
                                        <p:cTn id="72" dur="1" fill="hold">
                                          <p:stCondLst>
                                            <p:cond delay="0"/>
                                          </p:stCondLst>
                                        </p:cTn>
                                        <p:tgtEl>
                                          <p:spTgt spid="462"/>
                                        </p:tgtEl>
                                        <p:attrNameLst>
                                          <p:attrName>style.visibility</p:attrName>
                                        </p:attrNameLst>
                                      </p:cBhvr>
                                      <p:to>
                                        <p:strVal val="visible"/>
                                      </p:to>
                                    </p:set>
                                    <p:anim calcmode="lin" valueType="num">
                                      <p:cBhvr additive="repl">
                                        <p:cTn id="73" dur="1000" fill="hold"/>
                                        <p:tgtEl>
                                          <p:spTgt spid="462"/>
                                        </p:tgtEl>
                                        <p:attrNameLst>
                                          <p:attrName/>
                                        </p:attrNameLst>
                                      </p:cBhvr>
                                      <p:tavLst>
                                        <p:tav tm="0">
                                          <p:val/>
                                        </p:tav>
                                        <p:tav tm="100000">
                                          <p:val>
                                            <p:strVal val="#ppt_w"/>
                                          </p:val>
                                        </p:tav>
                                      </p:tavLst>
                                    </p:anim>
                                    <p:anim calcmode="lin" valueType="num">
                                      <p:cBhvr additive="repl">
                                        <p:cTn id="74" dur="1000" fill="hold"/>
                                        <p:tgtEl>
                                          <p:spTgt spid="462"/>
                                        </p:tgtEl>
                                        <p:attrNameLst>
                                          <p:attrName/>
                                        </p:attrNameLst>
                                      </p:cBhvr>
                                      <p:tavLst>
                                        <p:tav tm="0">
                                          <p:val/>
                                        </p:tav>
                                        <p:tav tm="100000">
                                          <p:val>
                                            <p:strVal val="#ppt_h"/>
                                          </p:val>
                                        </p:tav>
                                      </p:tavLst>
                                    </p:anim>
                                    <p:animEffect filter="fade" transition="in">
                                      <p:cBhvr additive="repl">
                                        <p:cTn id="75" dur="1000"/>
                                        <p:tgtEl>
                                          <p:spTgt spid="46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TextShape 1"/>
          <p:cNvSpPr txBox="1"/>
          <p:nvPr/>
        </p:nvSpPr>
        <p:spPr>
          <a:xfrm>
            <a:off x="628200" y="273600"/>
            <a:ext cx="7886520" cy="549360"/>
          </a:xfrm>
          <a:prstGeom prst="rect">
            <a:avLst/>
          </a:prstGeom>
          <a:noFill/>
          <a:ln>
            <a:noFill/>
          </a:ln>
        </p:spPr>
        <p:txBody>
          <a:bodyPr anchor="ctr"/>
          <a:p>
            <a:pPr>
              <a:lnSpc>
                <a:spcPct val="90000"/>
              </a:lnSpc>
            </a:pPr>
            <a:r>
              <a:rPr b="0" lang="en-US" sz="4400" spc="-1" strike="noStrike">
                <a:solidFill>
                  <a:srgbClr val="000000"/>
                </a:solidFill>
                <a:latin typeface="Calibri Light"/>
              </a:rPr>
              <a:t>Run and Gun</a:t>
            </a:r>
            <a:endParaRPr b="0" lang="en-US" sz="4400" spc="-1" strike="noStrike">
              <a:solidFill>
                <a:srgbClr val="000000"/>
              </a:solidFill>
              <a:latin typeface="Calibri"/>
            </a:endParaRPr>
          </a:p>
        </p:txBody>
      </p:sp>
      <p:pic>
        <p:nvPicPr>
          <p:cNvPr id="464" name="Content Placeholder 3" descr=""/>
          <p:cNvPicPr/>
          <p:nvPr/>
        </p:nvPicPr>
        <p:blipFill>
          <a:blip r:embed="rId1"/>
          <a:stretch/>
        </p:blipFill>
        <p:spPr>
          <a:xfrm>
            <a:off x="822960" y="914400"/>
            <a:ext cx="4874400" cy="3657600"/>
          </a:xfrm>
          <a:prstGeom prst="rect">
            <a:avLst/>
          </a:prstGeom>
          <a:ln>
            <a:noFill/>
          </a:ln>
        </p:spPr>
      </p:pic>
      <p:pic>
        <p:nvPicPr>
          <p:cNvPr id="465" name="" descr=""/>
          <p:cNvPicPr/>
          <p:nvPr/>
        </p:nvPicPr>
        <p:blipFill>
          <a:blip r:embed="rId2"/>
          <a:stretch/>
        </p:blipFill>
        <p:spPr>
          <a:xfrm>
            <a:off x="5045760" y="4664160"/>
            <a:ext cx="3915360" cy="342360"/>
          </a:xfrm>
          <a:prstGeom prst="rect">
            <a:avLst/>
          </a:prstGeom>
          <a:ln>
            <a:noFill/>
          </a:ln>
        </p:spPr>
      </p:pic>
    </p:spTree>
  </p:cSld>
  <p:timing>
    <p:tnLst>
      <p:par>
        <p:cTn id="76" dur="indefinite" restart="never" nodeType="tmRoot">
          <p:childTnLst>
            <p:seq>
              <p:cTn id="77"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628200" y="273600"/>
            <a:ext cx="7886520" cy="993960"/>
          </a:xfrm>
          <a:prstGeom prst="rect">
            <a:avLst/>
          </a:prstGeom>
          <a:noFill/>
          <a:ln>
            <a:noFill/>
          </a:ln>
        </p:spPr>
        <p:txBody>
          <a:bodyPr anchor="ctr"/>
          <a:p>
            <a:pPr>
              <a:lnSpc>
                <a:spcPct val="90000"/>
              </a:lnSpc>
            </a:pPr>
            <a:r>
              <a:rPr b="0" lang="en-US" sz="4400" spc="-1" strike="noStrike">
                <a:solidFill>
                  <a:srgbClr val="000000"/>
                </a:solidFill>
                <a:latin typeface="Calibri Light"/>
              </a:rPr>
              <a:t>Partners, Packs, and Pileups</a:t>
            </a:r>
            <a:endParaRPr b="0" lang="en-US" sz="4400" spc="-1" strike="noStrike">
              <a:solidFill>
                <a:srgbClr val="000000"/>
              </a:solidFill>
              <a:latin typeface="Calibri"/>
            </a:endParaRPr>
          </a:p>
        </p:txBody>
      </p:sp>
      <p:sp>
        <p:nvSpPr>
          <p:cNvPr id="467" name="TextShape 2"/>
          <p:cNvSpPr txBox="1"/>
          <p:nvPr/>
        </p:nvSpPr>
        <p:spPr>
          <a:xfrm>
            <a:off x="628200" y="1369080"/>
            <a:ext cx="7886520" cy="3263400"/>
          </a:xfrm>
          <a:prstGeom prst="rect">
            <a:avLst/>
          </a:prstGeom>
          <a:noFill/>
          <a:ln>
            <a:noFill/>
          </a:ln>
        </p:spPr>
        <p:txBody>
          <a:bodyPr>
            <a:normAutofit/>
          </a:bodyPr>
          <a:p>
            <a:pPr>
              <a:lnSpc>
                <a:spcPct val="90000"/>
              </a:lnSpc>
              <a:spcBef>
                <a:spcPts val="1001"/>
              </a:spcBef>
            </a:pPr>
            <a:endParaRPr b="0" lang="en-US" sz="21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Roving Classes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a:r>
            <a:r>
              <a:rPr b="0" lang="en-US" sz="2800" spc="-1" strike="noStrike">
                <a:solidFill>
                  <a:srgbClr val="000000"/>
                </a:solidFill>
                <a:latin typeface="Calibri"/>
              </a:rPr>
              <a:t>Limited Rover –1 or 2 ops, 4 lower bands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a:r>
            <a:r>
              <a:rPr b="0" lang="en-US" sz="2800" spc="-1" strike="noStrike">
                <a:solidFill>
                  <a:srgbClr val="000000"/>
                </a:solidFill>
                <a:latin typeface="Calibri"/>
              </a:rPr>
              <a:t>Classic Rover –2 ops, Unlimited bands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a:r>
            <a:r>
              <a:rPr b="0" lang="en-US" sz="2800" spc="-1" strike="noStrike">
                <a:solidFill>
                  <a:srgbClr val="000000"/>
                </a:solidFill>
                <a:latin typeface="Calibri"/>
              </a:rPr>
              <a:t>Unlimited Rover –Anything Goes*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a:r>
            <a:r>
              <a:rPr b="0" lang="en-US" sz="2800" spc="-1" strike="noStrike">
                <a:solidFill>
                  <a:srgbClr val="000000"/>
                </a:solidFill>
                <a:latin typeface="Calibri"/>
              </a:rPr>
              <a:t>Small Group Roving</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Family Stations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a:r>
            <a:r>
              <a:rPr b="0" lang="en-US" sz="2800" spc="-1" strike="noStrike">
                <a:solidFill>
                  <a:srgbClr val="000000"/>
                </a:solidFill>
                <a:latin typeface="Calibri"/>
              </a:rPr>
              <a:t>Pack Roving</a:t>
            </a:r>
            <a:endParaRPr b="0" lang="en-US" sz="2800" spc="-1" strike="noStrike">
              <a:solidFill>
                <a:srgbClr val="000000"/>
              </a:solidFill>
              <a:latin typeface="Calibri"/>
            </a:endParaRPr>
          </a:p>
          <a:p>
            <a:pPr>
              <a:lnSpc>
                <a:spcPct val="100000"/>
              </a:lnSpc>
              <a:spcBef>
                <a:spcPts val="1001"/>
              </a:spcBef>
            </a:pPr>
            <a:r>
              <a:rPr b="0" i="1" lang="en-US" sz="2800" spc="-1" strike="noStrike">
                <a:solidFill>
                  <a:srgbClr val="000000"/>
                </a:solidFill>
                <a:latin typeface="Calibri"/>
              </a:rPr>
              <a:t>* well… almost anything….</a:t>
            </a:r>
            <a:endParaRPr b="0" lang="en-US" sz="2800" spc="-1" strike="noStrike">
              <a:solidFill>
                <a:srgbClr val="000000"/>
              </a:solidFill>
              <a:latin typeface="Calibri"/>
            </a:endParaRPr>
          </a:p>
        </p:txBody>
      </p:sp>
      <p:pic>
        <p:nvPicPr>
          <p:cNvPr id="468" name="" descr=""/>
          <p:cNvPicPr/>
          <p:nvPr/>
        </p:nvPicPr>
        <p:blipFill>
          <a:blip r:embed="rId1"/>
          <a:stretch/>
        </p:blipFill>
        <p:spPr>
          <a:xfrm>
            <a:off x="5045760" y="4664160"/>
            <a:ext cx="3915360" cy="342360"/>
          </a:xfrm>
          <a:prstGeom prst="rect">
            <a:avLst/>
          </a:prstGeom>
          <a:ln>
            <a:noFill/>
          </a:ln>
        </p:spPr>
      </p:pic>
    </p:spTree>
  </p:cSld>
  <p:timing>
    <p:tnLst>
      <p:par>
        <p:cTn id="78" dur="indefinite" restart="never" nodeType="tmRoot">
          <p:childTnLst>
            <p:seq>
              <p:cTn id="79"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a:off x="628200" y="273600"/>
            <a:ext cx="7886520" cy="549360"/>
          </a:xfrm>
          <a:prstGeom prst="rect">
            <a:avLst/>
          </a:prstGeom>
          <a:noFill/>
          <a:ln>
            <a:noFill/>
          </a:ln>
        </p:spPr>
        <p:txBody>
          <a:bodyPr anchor="ctr"/>
          <a:p>
            <a:pPr>
              <a:lnSpc>
                <a:spcPct val="90000"/>
              </a:lnSpc>
            </a:pPr>
            <a:r>
              <a:rPr b="0" lang="en-US" sz="4000" spc="-1" strike="noStrike">
                <a:solidFill>
                  <a:srgbClr val="000000"/>
                </a:solidFill>
                <a:latin typeface="Calibri Light"/>
              </a:rPr>
              <a:t>Plan, Publish, and Play your Route!</a:t>
            </a:r>
            <a:endParaRPr b="0" lang="en-US" sz="4000" spc="-1" strike="noStrike">
              <a:solidFill>
                <a:srgbClr val="000000"/>
              </a:solidFill>
              <a:latin typeface="Calibri"/>
            </a:endParaRPr>
          </a:p>
        </p:txBody>
      </p:sp>
      <p:pic>
        <p:nvPicPr>
          <p:cNvPr id="470" name="Content Placeholder 3" descr=""/>
          <p:cNvPicPr/>
          <p:nvPr/>
        </p:nvPicPr>
        <p:blipFill>
          <a:blip r:embed="rId1"/>
          <a:stretch/>
        </p:blipFill>
        <p:spPr>
          <a:xfrm>
            <a:off x="495360" y="914400"/>
            <a:ext cx="2698920" cy="3571560"/>
          </a:xfrm>
          <a:prstGeom prst="rect">
            <a:avLst/>
          </a:prstGeom>
          <a:ln>
            <a:noFill/>
          </a:ln>
        </p:spPr>
      </p:pic>
      <p:pic>
        <p:nvPicPr>
          <p:cNvPr id="471" name="Picture 4" descr=""/>
          <p:cNvPicPr/>
          <p:nvPr/>
        </p:nvPicPr>
        <p:blipFill>
          <a:blip r:embed="rId2"/>
          <a:stretch/>
        </p:blipFill>
        <p:spPr>
          <a:xfrm>
            <a:off x="4637880" y="909000"/>
            <a:ext cx="3225960" cy="3571560"/>
          </a:xfrm>
          <a:prstGeom prst="rect">
            <a:avLst/>
          </a:prstGeom>
          <a:ln>
            <a:noFill/>
          </a:ln>
        </p:spPr>
      </p:pic>
      <p:pic>
        <p:nvPicPr>
          <p:cNvPr id="472" name="" descr=""/>
          <p:cNvPicPr/>
          <p:nvPr/>
        </p:nvPicPr>
        <p:blipFill>
          <a:blip r:embed="rId3"/>
          <a:stretch/>
        </p:blipFill>
        <p:spPr>
          <a:xfrm>
            <a:off x="5045760" y="4664160"/>
            <a:ext cx="3915360" cy="342360"/>
          </a:xfrm>
          <a:prstGeom prst="rect">
            <a:avLst/>
          </a:prstGeom>
          <a:ln>
            <a:noFill/>
          </a:ln>
        </p:spPr>
      </p:pic>
    </p:spTree>
  </p:cSld>
  <p:timing>
    <p:tnLst>
      <p:par>
        <p:cTn id="80" dur="indefinite" restart="never" nodeType="tmRoot">
          <p:childTnLst>
            <p:seq>
              <p:cTn id="81"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628200" y="273600"/>
            <a:ext cx="7886520" cy="993960"/>
          </a:xfrm>
          <a:prstGeom prst="rect">
            <a:avLst/>
          </a:prstGeom>
          <a:noFill/>
          <a:ln>
            <a:noFill/>
          </a:ln>
        </p:spPr>
        <p:txBody>
          <a:bodyPr anchor="ctr"/>
          <a:p>
            <a:pPr>
              <a:lnSpc>
                <a:spcPct val="90000"/>
              </a:lnSpc>
            </a:pPr>
            <a:r>
              <a:rPr b="0" lang="en-US" sz="4400" spc="-1" strike="noStrike">
                <a:solidFill>
                  <a:srgbClr val="000000"/>
                </a:solidFill>
                <a:latin typeface="Calibri Light"/>
              </a:rPr>
              <a:t>Recent Changes to the Rules</a:t>
            </a:r>
            <a:endParaRPr b="0" lang="en-US" sz="4400" spc="-1" strike="noStrike">
              <a:solidFill>
                <a:srgbClr val="000000"/>
              </a:solidFill>
              <a:latin typeface="Calibri"/>
            </a:endParaRPr>
          </a:p>
        </p:txBody>
      </p:sp>
      <p:sp>
        <p:nvSpPr>
          <p:cNvPr id="474" name="TextShape 2"/>
          <p:cNvSpPr txBox="1"/>
          <p:nvPr/>
        </p:nvSpPr>
        <p:spPr>
          <a:xfrm>
            <a:off x="628200" y="1369080"/>
            <a:ext cx="7886520" cy="326340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Cell phone coordination</a:t>
            </a:r>
            <a:endParaRPr b="0" lang="en-US" sz="2800" spc="-1" strike="noStrike">
              <a:solidFill>
                <a:srgbClr val="000000"/>
              </a:solidFill>
              <a:latin typeface="Calibri"/>
            </a:endParaRPr>
          </a:p>
          <a:p>
            <a:pPr>
              <a:lnSpc>
                <a:spcPct val="10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Slack Channel</a:t>
            </a:r>
            <a:endParaRPr b="0" lang="en-US" sz="2800" spc="-1" strike="noStrike">
              <a:solidFill>
                <a:srgbClr val="000000"/>
              </a:solidFill>
              <a:latin typeface="Calibri"/>
            </a:endParaRPr>
          </a:p>
          <a:p>
            <a:pPr>
              <a:lnSpc>
                <a:spcPct val="10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Traditional coordination on 144.260</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pic>
        <p:nvPicPr>
          <p:cNvPr id="475" name="" descr=""/>
          <p:cNvPicPr/>
          <p:nvPr/>
        </p:nvPicPr>
        <p:blipFill>
          <a:blip r:embed="rId1"/>
          <a:stretch/>
        </p:blipFill>
        <p:spPr>
          <a:xfrm>
            <a:off x="5045760" y="4664160"/>
            <a:ext cx="3915360" cy="342360"/>
          </a:xfrm>
          <a:prstGeom prst="rect">
            <a:avLst/>
          </a:prstGeom>
          <a:ln>
            <a:noFill/>
          </a:ln>
        </p:spPr>
      </p:pic>
    </p:spTree>
  </p:cSld>
  <p:timing>
    <p:tnLst>
      <p:par>
        <p:cTn id="82" dur="indefinite" restart="never" nodeType="tmRoot">
          <p:childTnLst>
            <p:seq>
              <p:cTn id="83"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a:off x="628200" y="273600"/>
            <a:ext cx="7886520" cy="993960"/>
          </a:xfrm>
          <a:prstGeom prst="rect">
            <a:avLst/>
          </a:prstGeom>
          <a:noFill/>
          <a:ln>
            <a:noFill/>
          </a:ln>
        </p:spPr>
        <p:txBody>
          <a:bodyPr anchor="ctr"/>
          <a:p>
            <a:pPr>
              <a:lnSpc>
                <a:spcPct val="90000"/>
              </a:lnSpc>
            </a:pPr>
            <a:r>
              <a:rPr b="0" lang="en-US" sz="4400" spc="-1" strike="noStrike">
                <a:solidFill>
                  <a:srgbClr val="000000"/>
                </a:solidFill>
                <a:latin typeface="Calibri Light"/>
              </a:rPr>
              <a:t>Take along a few tools</a:t>
            </a:r>
            <a:endParaRPr b="0" lang="en-US" sz="4400" spc="-1" strike="noStrike">
              <a:solidFill>
                <a:srgbClr val="000000"/>
              </a:solidFill>
              <a:latin typeface="Calibri"/>
            </a:endParaRPr>
          </a:p>
        </p:txBody>
      </p:sp>
      <p:pic>
        <p:nvPicPr>
          <p:cNvPr id="477" name="Content Placeholder 3" descr=""/>
          <p:cNvPicPr/>
          <p:nvPr/>
        </p:nvPicPr>
        <p:blipFill>
          <a:blip r:embed="rId1"/>
          <a:stretch/>
        </p:blipFill>
        <p:spPr>
          <a:xfrm>
            <a:off x="1371600" y="1267560"/>
            <a:ext cx="2645640" cy="3529440"/>
          </a:xfrm>
          <a:prstGeom prst="rect">
            <a:avLst/>
          </a:prstGeom>
          <a:ln>
            <a:noFill/>
          </a:ln>
        </p:spPr>
      </p:pic>
      <p:pic>
        <p:nvPicPr>
          <p:cNvPr id="478" name="" descr=""/>
          <p:cNvPicPr/>
          <p:nvPr/>
        </p:nvPicPr>
        <p:blipFill>
          <a:blip r:embed="rId2"/>
          <a:stretch/>
        </p:blipFill>
        <p:spPr>
          <a:xfrm>
            <a:off x="5045760" y="4664160"/>
            <a:ext cx="3915360" cy="342360"/>
          </a:xfrm>
          <a:prstGeom prst="rect">
            <a:avLst/>
          </a:prstGeom>
          <a:ln>
            <a:noFill/>
          </a:ln>
        </p:spPr>
      </p:pic>
    </p:spTree>
  </p:cSld>
  <p:timing>
    <p:tnLst>
      <p:par>
        <p:cTn id="84" dur="indefinite" restart="never" nodeType="tmRoot">
          <p:childTnLst>
            <p:seq>
              <p:cTn id="85"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731520" y="822960"/>
            <a:ext cx="7772040" cy="5824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Arial"/>
                <a:ea typeface="Arial"/>
              </a:rPr>
              <a:t>RMG Activities</a:t>
            </a:r>
            <a:endParaRPr b="0" lang="en-US" sz="4400" spc="-1" strike="noStrike">
              <a:latin typeface="Arial"/>
            </a:endParaRPr>
          </a:p>
        </p:txBody>
      </p:sp>
      <p:sp>
        <p:nvSpPr>
          <p:cNvPr id="372" name="CustomShape 2"/>
          <p:cNvSpPr/>
          <p:nvPr/>
        </p:nvSpPr>
        <p:spPr>
          <a:xfrm>
            <a:off x="685800" y="1314360"/>
            <a:ext cx="7772040" cy="3485880"/>
          </a:xfrm>
          <a:prstGeom prst="rect">
            <a:avLst/>
          </a:prstGeom>
          <a:noFill/>
          <a:ln>
            <a:noFill/>
          </a:ln>
        </p:spPr>
        <p:style>
          <a:lnRef idx="0"/>
          <a:fillRef idx="0"/>
          <a:effectRef idx="0"/>
          <a:fontRef idx="minor"/>
        </p:style>
        <p:txBody>
          <a:bodyPr lIns="90000" rIns="90000" tIns="45000" bIns="45000">
            <a:normAutofit/>
          </a:bodyPr>
          <a:p>
            <a:pPr marL="342720" indent="-342360">
              <a:lnSpc>
                <a:spcPct val="100000"/>
              </a:lnSpc>
              <a:spcBef>
                <a:spcPts val="799"/>
              </a:spcBef>
              <a:buClr>
                <a:srgbClr val="000000"/>
              </a:buClr>
              <a:buFont typeface="Arial"/>
              <a:buChar char="•"/>
            </a:pPr>
            <a:r>
              <a:rPr b="0" lang="en-US" sz="3200" spc="-1" strike="noStrike">
                <a:solidFill>
                  <a:srgbClr val="000000"/>
                </a:solidFill>
                <a:latin typeface="Arial"/>
                <a:ea typeface="Arial"/>
              </a:rPr>
              <a:t>Charter:</a:t>
            </a:r>
            <a:endParaRPr b="0" lang="en-US" sz="3200" spc="-1" strike="noStrike">
              <a:latin typeface="Arial"/>
            </a:endParaRPr>
          </a:p>
          <a:p>
            <a:pPr lvl="1" marL="742680" indent="-285120">
              <a:lnSpc>
                <a:spcPct val="100000"/>
              </a:lnSpc>
              <a:spcBef>
                <a:spcPts val="697"/>
              </a:spcBef>
              <a:buClr>
                <a:srgbClr val="000000"/>
              </a:buClr>
              <a:buFont typeface="Times New Roman"/>
              <a:buChar char="–"/>
            </a:pPr>
            <a:r>
              <a:rPr b="0" lang="en-US" sz="2800" spc="-1" strike="noStrike">
                <a:solidFill>
                  <a:srgbClr val="000000"/>
                </a:solidFill>
                <a:latin typeface="Arial"/>
                <a:ea typeface="Arial"/>
              </a:rPr>
              <a:t>A “Microwave” group, but we support activities from 6m and up</a:t>
            </a:r>
            <a:endParaRPr b="0" lang="en-US" sz="2800" spc="-1" strike="noStrike">
              <a:latin typeface="Arial"/>
            </a:endParaRPr>
          </a:p>
          <a:p>
            <a:pPr lvl="1" marL="742680" indent="-285120">
              <a:lnSpc>
                <a:spcPct val="100000"/>
              </a:lnSpc>
              <a:spcBef>
                <a:spcPts val="697"/>
              </a:spcBef>
              <a:buClr>
                <a:srgbClr val="000000"/>
              </a:buClr>
              <a:buFont typeface="Times New Roman"/>
              <a:buChar char="–"/>
            </a:pPr>
            <a:r>
              <a:rPr b="0" lang="en-US" sz="2800" spc="-1" strike="noStrike">
                <a:solidFill>
                  <a:srgbClr val="000000"/>
                </a:solidFill>
                <a:latin typeface="Arial"/>
                <a:ea typeface="Arial"/>
              </a:rPr>
              <a:t>Dedicated to the art and science of microwave weak-signal operation</a:t>
            </a:r>
            <a:endParaRPr b="0" lang="en-US" sz="2800" spc="-1" strike="noStrike">
              <a:latin typeface="Arial"/>
            </a:endParaRPr>
          </a:p>
          <a:p>
            <a:pPr marL="342720" indent="-342360">
              <a:lnSpc>
                <a:spcPct val="100000"/>
              </a:lnSpc>
              <a:spcBef>
                <a:spcPts val="799"/>
              </a:spcBef>
              <a:buClr>
                <a:srgbClr val="000000"/>
              </a:buClr>
              <a:buFont typeface="Arial"/>
              <a:buChar char="•"/>
            </a:pPr>
            <a:r>
              <a:rPr b="0" lang="en-US" sz="3200" spc="-1" strike="noStrike">
                <a:solidFill>
                  <a:srgbClr val="000000"/>
                </a:solidFill>
                <a:latin typeface="Arial"/>
                <a:ea typeface="Arial"/>
              </a:rPr>
              <a:t>Monthly Meetings</a:t>
            </a:r>
            <a:endParaRPr b="0" lang="en-US" sz="32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1</a:t>
            </a:r>
            <a:r>
              <a:rPr b="0" lang="en-US" sz="2400" spc="-1" strike="noStrike" baseline="101000">
                <a:solidFill>
                  <a:srgbClr val="000000"/>
                </a:solidFill>
                <a:latin typeface="Arial"/>
                <a:ea typeface="Arial"/>
              </a:rPr>
              <a:t>st</a:t>
            </a:r>
            <a:r>
              <a:rPr b="0" lang="en-US" sz="2400" spc="-1" strike="noStrike">
                <a:solidFill>
                  <a:srgbClr val="000000"/>
                </a:solidFill>
                <a:latin typeface="Arial"/>
                <a:ea typeface="Arial"/>
              </a:rPr>
              <a:t> Saturday of each month (some exceptions by prior arrangement when conflicts arise, such as Summerfest)</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Maudie’s Hill Country Restaurant in Bee Caves (in upstairs “bar” area)</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1100L, lasts about an hour most months, sometimes a bit longer</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Agenda usually includes club business and presentations by members</a:t>
            </a:r>
            <a:endParaRPr b="0" lang="en-US" sz="2400" spc="-1" strike="noStrike">
              <a:latin typeface="Arial"/>
            </a:endParaRPr>
          </a:p>
          <a:p>
            <a:pPr marL="342720" indent="-342360">
              <a:lnSpc>
                <a:spcPct val="100000"/>
              </a:lnSpc>
              <a:spcBef>
                <a:spcPts val="799"/>
              </a:spcBef>
              <a:buClr>
                <a:srgbClr val="000000"/>
              </a:buClr>
              <a:buFont typeface="Arial"/>
              <a:buChar char="•"/>
            </a:pPr>
            <a:r>
              <a:rPr b="0" lang="en-US" sz="3200" spc="-1" strike="noStrike">
                <a:solidFill>
                  <a:srgbClr val="000000"/>
                </a:solidFill>
                <a:latin typeface="Arial"/>
                <a:ea typeface="Arial"/>
              </a:rPr>
              <a:t>Membership Requirements</a:t>
            </a:r>
            <a:r>
              <a:rPr b="0" lang="en-US" sz="2400" spc="-1" strike="noStrike">
                <a:solidFill>
                  <a:srgbClr val="000000"/>
                </a:solidFill>
                <a:latin typeface="Arial"/>
                <a:ea typeface="Arial"/>
              </a:rPr>
              <a:t> </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Open to all hams.  No dues.  Just show up and announce your membership.</a:t>
            </a:r>
            <a:endParaRPr b="0" lang="en-US" sz="2400" spc="-1" strike="noStrike">
              <a:latin typeface="Arial"/>
            </a:endParaRPr>
          </a:p>
          <a:p>
            <a:pPr>
              <a:lnSpc>
                <a:spcPct val="100000"/>
              </a:lnSpc>
              <a:spcBef>
                <a:spcPts val="799"/>
              </a:spcBef>
            </a:pPr>
            <a:endParaRPr b="0" lang="en-US" sz="2400" spc="-1" strike="noStrike">
              <a:latin typeface="Arial"/>
            </a:endParaRPr>
          </a:p>
          <a:p>
            <a:pPr>
              <a:lnSpc>
                <a:spcPct val="100000"/>
              </a:lnSpc>
              <a:spcBef>
                <a:spcPts val="799"/>
              </a:spcBef>
            </a:pPr>
            <a:endParaRPr b="0" lang="en-US" sz="2400" spc="-1" strike="noStrike">
              <a:latin typeface="Arial"/>
            </a:endParaRPr>
          </a:p>
        </p:txBody>
      </p:sp>
      <p:pic>
        <p:nvPicPr>
          <p:cNvPr id="373" name="" descr=""/>
          <p:cNvPicPr/>
          <p:nvPr/>
        </p:nvPicPr>
        <p:blipFill>
          <a:blip r:embed="rId1"/>
          <a:stretch/>
        </p:blipFill>
        <p:spPr>
          <a:xfrm>
            <a:off x="274320" y="141480"/>
            <a:ext cx="8571960" cy="7495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TextShape 1"/>
          <p:cNvSpPr txBox="1"/>
          <p:nvPr/>
        </p:nvSpPr>
        <p:spPr>
          <a:xfrm>
            <a:off x="628200" y="273600"/>
            <a:ext cx="7886520" cy="640800"/>
          </a:xfrm>
          <a:prstGeom prst="rect">
            <a:avLst/>
          </a:prstGeom>
          <a:noFill/>
          <a:ln>
            <a:noFill/>
          </a:ln>
        </p:spPr>
        <p:txBody>
          <a:bodyPr anchor="ctr"/>
          <a:p>
            <a:pPr>
              <a:lnSpc>
                <a:spcPct val="90000"/>
              </a:lnSpc>
            </a:pPr>
            <a:r>
              <a:rPr b="0" lang="en-US" sz="4400" spc="-1" strike="noStrike">
                <a:solidFill>
                  <a:srgbClr val="000000"/>
                </a:solidFill>
                <a:latin typeface="Calibri Light"/>
              </a:rPr>
              <a:t>You </a:t>
            </a:r>
            <a:r>
              <a:rPr b="1" i="1" lang="en-US" sz="4400" spc="-1" strike="noStrike" u="sng">
                <a:solidFill>
                  <a:srgbClr val="000000"/>
                </a:solidFill>
                <a:uFillTx/>
                <a:latin typeface="Calibri Light"/>
              </a:rPr>
              <a:t>are</a:t>
            </a:r>
            <a:r>
              <a:rPr b="0" lang="en-US" sz="4400" spc="-1" strike="noStrike">
                <a:solidFill>
                  <a:srgbClr val="000000"/>
                </a:solidFill>
                <a:latin typeface="Calibri Light"/>
              </a:rPr>
              <a:t> gonna break stuff…</a:t>
            </a:r>
            <a:endParaRPr b="0" lang="en-US" sz="4400" spc="-1" strike="noStrike">
              <a:solidFill>
                <a:srgbClr val="000000"/>
              </a:solidFill>
              <a:latin typeface="Calibri"/>
            </a:endParaRPr>
          </a:p>
        </p:txBody>
      </p:sp>
      <p:pic>
        <p:nvPicPr>
          <p:cNvPr id="480" name="Content Placeholder 3" descr=""/>
          <p:cNvPicPr/>
          <p:nvPr/>
        </p:nvPicPr>
        <p:blipFill>
          <a:blip r:embed="rId1"/>
          <a:stretch/>
        </p:blipFill>
        <p:spPr>
          <a:xfrm>
            <a:off x="1535400" y="1087560"/>
            <a:ext cx="4529880" cy="3393000"/>
          </a:xfrm>
          <a:prstGeom prst="rect">
            <a:avLst/>
          </a:prstGeom>
          <a:ln>
            <a:noFill/>
          </a:ln>
        </p:spPr>
      </p:pic>
      <p:pic>
        <p:nvPicPr>
          <p:cNvPr id="481" name="" descr=""/>
          <p:cNvPicPr/>
          <p:nvPr/>
        </p:nvPicPr>
        <p:blipFill>
          <a:blip r:embed="rId2"/>
          <a:stretch/>
        </p:blipFill>
        <p:spPr>
          <a:xfrm>
            <a:off x="5045760" y="4664160"/>
            <a:ext cx="3915360" cy="342360"/>
          </a:xfrm>
          <a:prstGeom prst="rect">
            <a:avLst/>
          </a:prstGeom>
          <a:ln>
            <a:noFill/>
          </a:ln>
        </p:spPr>
      </p:pic>
    </p:spTree>
  </p:cSld>
  <p:timing>
    <p:tnLst>
      <p:par>
        <p:cTn id="86" dur="indefinite" restart="never" nodeType="tmRoot">
          <p:childTnLst>
            <p:seq>
              <p:cTn id="87"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731520" y="822960"/>
            <a:ext cx="7772040" cy="5824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Arial"/>
                <a:ea typeface="Arial"/>
              </a:rPr>
              <a:t>RMG Activities (cont’d)</a:t>
            </a:r>
            <a:endParaRPr b="0" lang="en-US" sz="4400" spc="-1" strike="noStrike">
              <a:latin typeface="Arial"/>
            </a:endParaRPr>
          </a:p>
        </p:txBody>
      </p:sp>
      <p:sp>
        <p:nvSpPr>
          <p:cNvPr id="375" name="CustomShape 2"/>
          <p:cNvSpPr/>
          <p:nvPr/>
        </p:nvSpPr>
        <p:spPr>
          <a:xfrm>
            <a:off x="685800" y="1314360"/>
            <a:ext cx="7772040" cy="3485880"/>
          </a:xfrm>
          <a:prstGeom prst="rect">
            <a:avLst/>
          </a:prstGeom>
          <a:noFill/>
          <a:ln>
            <a:noFill/>
          </a:ln>
        </p:spPr>
        <p:style>
          <a:lnRef idx="0"/>
          <a:fillRef idx="0"/>
          <a:effectRef idx="0"/>
          <a:fontRef idx="minor"/>
        </p:style>
        <p:txBody>
          <a:bodyPr lIns="90000" rIns="90000" tIns="45000" bIns="45000">
            <a:normAutofit/>
          </a:bodyPr>
          <a:p>
            <a:pPr marL="342720" indent="-342360">
              <a:lnSpc>
                <a:spcPct val="100000"/>
              </a:lnSpc>
              <a:spcBef>
                <a:spcPts val="799"/>
              </a:spcBef>
              <a:buClr>
                <a:srgbClr val="000000"/>
              </a:buClr>
              <a:buFont typeface="Arial"/>
              <a:buChar char="•"/>
            </a:pPr>
            <a:r>
              <a:rPr b="0" lang="en-US" sz="3200" spc="-1" strike="noStrike">
                <a:solidFill>
                  <a:srgbClr val="000000"/>
                </a:solidFill>
                <a:latin typeface="Arial"/>
                <a:ea typeface="Arial"/>
              </a:rPr>
              <a:t>Web Site</a:t>
            </a:r>
            <a:endParaRPr b="0" lang="en-US" sz="3200" spc="-1" strike="noStrike">
              <a:latin typeface="Arial"/>
            </a:endParaRPr>
          </a:p>
          <a:p>
            <a:pPr lvl="1" marL="742680" indent="-285120">
              <a:lnSpc>
                <a:spcPct val="100000"/>
              </a:lnSpc>
              <a:spcBef>
                <a:spcPts val="697"/>
              </a:spcBef>
              <a:buClr>
                <a:srgbClr val="000000"/>
              </a:buClr>
              <a:buFont typeface="Times New Roman"/>
              <a:buChar char="–"/>
            </a:pPr>
            <a:r>
              <a:rPr b="1" lang="en-US" sz="2400" spc="-1" strike="noStrike" u="sng">
                <a:solidFill>
                  <a:srgbClr val="0000ff"/>
                </a:solidFill>
                <a:uFillTx/>
                <a:latin typeface="Arial"/>
                <a:ea typeface="Arial"/>
                <a:hlinkClick r:id="rId1"/>
              </a:rPr>
              <a:t>http://k5rmg.com/</a:t>
            </a:r>
            <a:r>
              <a:rPr b="1" lang="en-US" sz="2400" spc="-1" strike="noStrike">
                <a:solidFill>
                  <a:srgbClr val="ce181e"/>
                </a:solidFill>
                <a:latin typeface="Arial"/>
                <a:ea typeface="Arial"/>
              </a:rPr>
              <a:t>	</a:t>
            </a:r>
            <a:r>
              <a:rPr b="1" lang="en-US" sz="2400" spc="-1" strike="noStrike">
                <a:solidFill>
                  <a:srgbClr val="ce181e"/>
                </a:solidFill>
                <a:latin typeface="Arial"/>
                <a:ea typeface="Arial"/>
              </a:rPr>
              <a:t>	</a:t>
            </a:r>
            <a:r>
              <a:rPr b="1" lang="en-US" sz="2400" spc="-1" strike="noStrike">
                <a:solidFill>
                  <a:srgbClr val="ce181e"/>
                </a:solidFill>
                <a:latin typeface="Arial"/>
                <a:ea typeface="Arial"/>
              </a:rPr>
              <a:t>                      </a:t>
            </a:r>
            <a:r>
              <a:rPr b="1" lang="en-US" sz="2400" spc="-1" strike="noStrike">
                <a:solidFill>
                  <a:srgbClr val="ce181e"/>
                </a:solidFill>
                <a:latin typeface="Arial"/>
                <a:ea typeface="Arial"/>
              </a:rPr>
              <a:t>	</a:t>
            </a:r>
            <a:r>
              <a:rPr b="1" lang="en-US" sz="2400" spc="-1" strike="noStrike">
                <a:solidFill>
                  <a:srgbClr val="000000"/>
                </a:solidFill>
                <a:latin typeface="Arial"/>
                <a:ea typeface="Arial"/>
              </a:rPr>
              <a:t>http://k5rmg.com/</a:t>
            </a:r>
            <a:endParaRPr b="0" lang="en-US" sz="2400" spc="-1" strike="noStrike">
              <a:latin typeface="Arial"/>
            </a:endParaRPr>
          </a:p>
          <a:p>
            <a:pPr marL="342720" indent="-342360">
              <a:lnSpc>
                <a:spcPct val="100000"/>
              </a:lnSpc>
              <a:spcBef>
                <a:spcPts val="799"/>
              </a:spcBef>
              <a:buClr>
                <a:srgbClr val="000000"/>
              </a:buClr>
              <a:buFont typeface="Arial"/>
              <a:buChar char="•"/>
            </a:pPr>
            <a:r>
              <a:rPr b="0" lang="en-US" sz="3200" spc="-1" strike="noStrike">
                <a:solidFill>
                  <a:srgbClr val="000000"/>
                </a:solidFill>
                <a:latin typeface="Arial"/>
                <a:ea typeface="Arial"/>
              </a:rPr>
              <a:t>E-Mail Reflector</a:t>
            </a:r>
            <a:endParaRPr b="0" lang="en-US" sz="32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http://k5rmg.com/mailman/listinfo/rmg_k5rmg.com</a:t>
            </a:r>
            <a:endParaRPr b="0" lang="en-US" sz="2400" spc="-1" strike="noStrike">
              <a:latin typeface="Arial"/>
            </a:endParaRPr>
          </a:p>
          <a:p>
            <a:pPr marL="342720" indent="-342360">
              <a:lnSpc>
                <a:spcPct val="100000"/>
              </a:lnSpc>
              <a:spcBef>
                <a:spcPts val="799"/>
              </a:spcBef>
              <a:buClr>
                <a:srgbClr val="000000"/>
              </a:buClr>
              <a:buFont typeface="Arial"/>
              <a:buChar char="•"/>
            </a:pPr>
            <a:r>
              <a:rPr b="0" lang="en-US" sz="3200" spc="-1" strike="noStrike">
                <a:solidFill>
                  <a:srgbClr val="000000"/>
                </a:solidFill>
                <a:latin typeface="Arial"/>
                <a:ea typeface="Arial"/>
              </a:rPr>
              <a:t>RRMG Nets</a:t>
            </a:r>
            <a:endParaRPr b="0" lang="en-US" sz="32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Sunday @2100L on 144.150 MHz</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222 Tuesday @2000L on 222.1 MHz</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432 ‘n up Wednesday @2000L on 432.1 MHz, then up the bands</a:t>
            </a:r>
            <a:endParaRPr b="0" lang="en-US" sz="2400" spc="-1" strike="noStrike">
              <a:latin typeface="Arial"/>
            </a:endParaRPr>
          </a:p>
          <a:p>
            <a:pPr>
              <a:lnSpc>
                <a:spcPct val="100000"/>
              </a:lnSpc>
              <a:spcBef>
                <a:spcPts val="799"/>
              </a:spcBef>
            </a:pPr>
            <a:endParaRPr b="0" lang="en-US" sz="2400" spc="-1" strike="noStrike">
              <a:latin typeface="Arial"/>
            </a:endParaRPr>
          </a:p>
        </p:txBody>
      </p:sp>
      <p:pic>
        <p:nvPicPr>
          <p:cNvPr id="376" name="" descr=""/>
          <p:cNvPicPr/>
          <p:nvPr/>
        </p:nvPicPr>
        <p:blipFill>
          <a:blip r:embed="rId2"/>
          <a:stretch/>
        </p:blipFill>
        <p:spPr>
          <a:xfrm>
            <a:off x="274320" y="141480"/>
            <a:ext cx="8571960" cy="7495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731520" y="822960"/>
            <a:ext cx="7772040" cy="5824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Arial"/>
                <a:ea typeface="Arial"/>
              </a:rPr>
              <a:t>RMG Activities (cont’d)</a:t>
            </a:r>
            <a:endParaRPr b="0" lang="en-US" sz="4400" spc="-1" strike="noStrike">
              <a:latin typeface="Arial"/>
            </a:endParaRPr>
          </a:p>
        </p:txBody>
      </p:sp>
      <p:sp>
        <p:nvSpPr>
          <p:cNvPr id="378" name="CustomShape 2"/>
          <p:cNvSpPr/>
          <p:nvPr/>
        </p:nvSpPr>
        <p:spPr>
          <a:xfrm>
            <a:off x="685800" y="1314360"/>
            <a:ext cx="7772040" cy="3485880"/>
          </a:xfrm>
          <a:prstGeom prst="rect">
            <a:avLst/>
          </a:prstGeom>
          <a:noFill/>
          <a:ln>
            <a:noFill/>
          </a:ln>
        </p:spPr>
        <p:style>
          <a:lnRef idx="0"/>
          <a:fillRef idx="0"/>
          <a:effectRef idx="0"/>
          <a:fontRef idx="minor"/>
        </p:style>
        <p:txBody>
          <a:bodyPr lIns="90000" rIns="90000" tIns="45000" bIns="45000">
            <a:normAutofit/>
          </a:bodyPr>
          <a:p>
            <a:pPr marL="342720" indent="-342360">
              <a:lnSpc>
                <a:spcPct val="100000"/>
              </a:lnSpc>
              <a:spcBef>
                <a:spcPts val="799"/>
              </a:spcBef>
              <a:buClr>
                <a:srgbClr val="000000"/>
              </a:buClr>
              <a:buFont typeface="Arial"/>
              <a:buChar char="•"/>
            </a:pPr>
            <a:r>
              <a:rPr b="0" lang="en-US" sz="3200" spc="-1" strike="noStrike">
                <a:solidFill>
                  <a:srgbClr val="000000"/>
                </a:solidFill>
                <a:latin typeface="Arial"/>
                <a:ea typeface="Arial"/>
              </a:rPr>
              <a:t>Beacons (K5RMG, EM00xh)</a:t>
            </a:r>
            <a:endParaRPr b="0" lang="en-US" sz="32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144.295 MHz</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222.060 MHz</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432.345 MHz</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902.350 MHz</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1296.400 MHz</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2304.045 MHz</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5760.150 MHz</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10368.150 MHz</a:t>
            </a:r>
            <a:endParaRPr b="0" lang="en-US" sz="2400" spc="-1" strike="noStrike">
              <a:latin typeface="Arial"/>
            </a:endParaRPr>
          </a:p>
          <a:p>
            <a:pPr lvl="1" marL="742680" indent="-285120">
              <a:lnSpc>
                <a:spcPct val="100000"/>
              </a:lnSpc>
              <a:spcBef>
                <a:spcPts val="697"/>
              </a:spcBef>
              <a:buClr>
                <a:srgbClr val="000000"/>
              </a:buClr>
              <a:buFont typeface="Times New Roman"/>
              <a:buChar char="–"/>
            </a:pPr>
            <a:r>
              <a:rPr b="0" lang="en-US" sz="2400" spc="-1" strike="noStrike">
                <a:solidFill>
                  <a:srgbClr val="000000"/>
                </a:solidFill>
                <a:latin typeface="Arial"/>
                <a:ea typeface="Arial"/>
              </a:rPr>
              <a:t>Many others in the area, see </a:t>
            </a:r>
            <a:r>
              <a:rPr b="0" lang="en-US" sz="2400" spc="-1" strike="noStrike" u="sng">
                <a:solidFill>
                  <a:srgbClr val="0000ff"/>
                </a:solidFill>
                <a:uFillTx/>
                <a:latin typeface="Arial"/>
                <a:ea typeface="Arial"/>
                <a:hlinkClick r:id="rId1"/>
              </a:rPr>
              <a:t>http://k5rmg.com/beacons/</a:t>
            </a:r>
            <a:r>
              <a:rPr b="0" lang="en-US" sz="2400" spc="-1" strike="noStrike">
                <a:solidFill>
                  <a:srgbClr val="000000"/>
                </a:solidFill>
                <a:latin typeface="Arial"/>
                <a:ea typeface="Arial"/>
              </a:rPr>
              <a:t> for a more complete list</a:t>
            </a:r>
            <a:endParaRPr b="0" lang="en-US" sz="2400" spc="-1" strike="noStrike">
              <a:latin typeface="Arial"/>
            </a:endParaRPr>
          </a:p>
          <a:p>
            <a:pPr>
              <a:lnSpc>
                <a:spcPct val="100000"/>
              </a:lnSpc>
              <a:spcBef>
                <a:spcPts val="799"/>
              </a:spcBef>
            </a:pPr>
            <a:endParaRPr b="0" lang="en-US" sz="2400" spc="-1" strike="noStrike">
              <a:latin typeface="Arial"/>
            </a:endParaRPr>
          </a:p>
          <a:p>
            <a:pPr>
              <a:lnSpc>
                <a:spcPct val="100000"/>
              </a:lnSpc>
              <a:spcBef>
                <a:spcPts val="799"/>
              </a:spcBef>
            </a:pPr>
            <a:endParaRPr b="0" lang="en-US" sz="2400" spc="-1" strike="noStrike">
              <a:latin typeface="Arial"/>
            </a:endParaRPr>
          </a:p>
        </p:txBody>
      </p:sp>
      <p:pic>
        <p:nvPicPr>
          <p:cNvPr id="379" name="" descr=""/>
          <p:cNvPicPr/>
          <p:nvPr/>
        </p:nvPicPr>
        <p:blipFill>
          <a:blip r:embed="rId2"/>
          <a:stretch/>
        </p:blipFill>
        <p:spPr>
          <a:xfrm>
            <a:off x="274320" y="141480"/>
            <a:ext cx="8571960" cy="7495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TextShape 1"/>
          <p:cNvSpPr txBox="1"/>
          <p:nvPr/>
        </p:nvSpPr>
        <p:spPr>
          <a:xfrm>
            <a:off x="1142640" y="841680"/>
            <a:ext cx="6857640" cy="1790280"/>
          </a:xfrm>
          <a:prstGeom prst="rect">
            <a:avLst/>
          </a:prstGeom>
          <a:noFill/>
          <a:ln>
            <a:noFill/>
          </a:ln>
        </p:spPr>
        <p:txBody>
          <a:bodyPr anchor="b"/>
          <a:p>
            <a:pPr algn="ctr">
              <a:lnSpc>
                <a:spcPct val="100000"/>
              </a:lnSpc>
            </a:pPr>
            <a:r>
              <a:rPr b="0" lang="en-US" sz="6000" spc="-1" strike="noStrike">
                <a:solidFill>
                  <a:srgbClr val="000000"/>
                </a:solidFill>
                <a:latin typeface="Times New Roman"/>
              </a:rPr>
              <a:t>ADALM-Pluto</a:t>
            </a:r>
            <a:endParaRPr b="0" lang="en-US" sz="6000" spc="-1" strike="noStrike">
              <a:solidFill>
                <a:srgbClr val="000000"/>
              </a:solidFill>
              <a:latin typeface="Calibri"/>
            </a:endParaRPr>
          </a:p>
        </p:txBody>
      </p:sp>
      <p:sp>
        <p:nvSpPr>
          <p:cNvPr id="381" name="TextShape 2"/>
          <p:cNvSpPr txBox="1"/>
          <p:nvPr/>
        </p:nvSpPr>
        <p:spPr>
          <a:xfrm>
            <a:off x="1142640" y="2701440"/>
            <a:ext cx="6857640" cy="1241640"/>
          </a:xfrm>
          <a:prstGeom prst="rect">
            <a:avLst/>
          </a:prstGeom>
          <a:noFill/>
          <a:ln>
            <a:noFill/>
          </a:ln>
        </p:spPr>
        <p:txBody>
          <a:bodyPr>
            <a:normAutofit/>
          </a:bodyPr>
          <a:p>
            <a:pPr algn="ctr">
              <a:lnSpc>
                <a:spcPct val="100000"/>
              </a:lnSpc>
              <a:spcBef>
                <a:spcPts val="1001"/>
              </a:spcBef>
            </a:pPr>
            <a:r>
              <a:rPr b="0" lang="en-US" sz="3600" spc="-1" strike="noStrike">
                <a:solidFill>
                  <a:srgbClr val="000000"/>
                </a:solidFill>
                <a:latin typeface="Times New Roman"/>
              </a:rPr>
              <a:t>A Microwave Software Defined Radio</a:t>
            </a:r>
            <a:endParaRPr b="0" lang="en-US" sz="3600" spc="-1" strike="noStrike">
              <a:latin typeface="Arial"/>
            </a:endParaRPr>
          </a:p>
        </p:txBody>
      </p:sp>
      <p:pic>
        <p:nvPicPr>
          <p:cNvPr id="382" name="" descr=""/>
          <p:cNvPicPr/>
          <p:nvPr/>
        </p:nvPicPr>
        <p:blipFill>
          <a:blip r:embed="rId1"/>
          <a:stretch/>
        </p:blipFill>
        <p:spPr>
          <a:xfrm>
            <a:off x="5045760" y="4663440"/>
            <a:ext cx="3915360" cy="34236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TextShape 1"/>
          <p:cNvSpPr txBox="1"/>
          <p:nvPr/>
        </p:nvSpPr>
        <p:spPr>
          <a:xfrm>
            <a:off x="628200" y="273600"/>
            <a:ext cx="7886520" cy="993960"/>
          </a:xfrm>
          <a:prstGeom prst="rect">
            <a:avLst/>
          </a:prstGeom>
          <a:noFill/>
          <a:ln>
            <a:noFill/>
          </a:ln>
        </p:spPr>
        <p:txBody>
          <a:bodyPr anchor="ctr"/>
          <a:p>
            <a:pPr>
              <a:lnSpc>
                <a:spcPct val="90000"/>
              </a:lnSpc>
            </a:pPr>
            <a:r>
              <a:rPr b="0" lang="en-US" sz="4400" spc="-1" strike="noStrike">
                <a:solidFill>
                  <a:srgbClr val="000000"/>
                </a:solidFill>
                <a:latin typeface="Times New Roman"/>
              </a:rPr>
              <a:t>What is it?</a:t>
            </a:r>
            <a:endParaRPr b="0" lang="en-US" sz="4400" spc="-1" strike="noStrike">
              <a:solidFill>
                <a:srgbClr val="000000"/>
              </a:solidFill>
              <a:latin typeface="Calibri"/>
            </a:endParaRPr>
          </a:p>
        </p:txBody>
      </p:sp>
      <p:sp>
        <p:nvSpPr>
          <p:cNvPr id="384" name="TextShape 2"/>
          <p:cNvSpPr txBox="1"/>
          <p:nvPr/>
        </p:nvSpPr>
        <p:spPr>
          <a:xfrm>
            <a:off x="628200" y="1913760"/>
            <a:ext cx="7886520" cy="271872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Times New Roman"/>
              </a:rPr>
              <a:t>ADALM = Analog Devices Active Learning Module</a:t>
            </a:r>
            <a:endParaRPr b="0" lang="en-US" sz="28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2400" spc="-1" strike="noStrike">
                <a:solidFill>
                  <a:srgbClr val="000000"/>
                </a:solidFill>
                <a:latin typeface="Times New Roman"/>
              </a:rPr>
              <a:t>A hardware and software platform for university students or those who just want to learn about modern Radios</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Times New Roman"/>
              </a:rPr>
              <a:t>325 MHz to 3800 MHz full duplex SDR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Times New Roman"/>
              </a:rPr>
              <a:t>Uses Analog Devices AD9363 Transceiver Front End IC and Zynq Z-7010 FPGA</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Times New Roman"/>
              </a:rPr>
              <a:t>$149.00 list price from Analog Devices</a:t>
            </a:r>
            <a:endParaRPr b="0" lang="en-US" sz="28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2400" spc="-1" strike="noStrike">
                <a:solidFill>
                  <a:srgbClr val="000000"/>
                </a:solidFill>
                <a:latin typeface="Times New Roman"/>
              </a:rPr>
              <a:t>$99.00 or less from Mouser, Digi-Key, Newark, RichardsonRFPD, and Arrow</a:t>
            </a:r>
            <a:endParaRPr b="0" lang="en-US" sz="2400" spc="-1" strike="noStrike">
              <a:solidFill>
                <a:srgbClr val="000000"/>
              </a:solidFill>
              <a:latin typeface="Calibri"/>
            </a:endParaRPr>
          </a:p>
          <a:p>
            <a:pPr lvl="1" marL="685800" indent="-228240">
              <a:lnSpc>
                <a:spcPct val="100000"/>
              </a:lnSpc>
              <a:spcBef>
                <a:spcPts val="499"/>
              </a:spcBef>
              <a:buClr>
                <a:srgbClr val="000000"/>
              </a:buClr>
              <a:buFont typeface="Arial"/>
              <a:buChar char="•"/>
            </a:pPr>
            <a:r>
              <a:rPr b="0" lang="en-US" sz="2400" spc="-1" strike="noStrike">
                <a:solidFill>
                  <a:srgbClr val="000000"/>
                </a:solidFill>
                <a:latin typeface="Times New Roman"/>
              </a:rPr>
              <a:t>Also from Amazon but out of stock</a:t>
            </a:r>
            <a:endParaRPr b="0" lang="en-US" sz="2400" spc="-1" strike="noStrike">
              <a:solidFill>
                <a:srgbClr val="000000"/>
              </a:solidFill>
              <a:latin typeface="Calibri"/>
            </a:endParaRPr>
          </a:p>
          <a:p>
            <a:endParaRPr b="0" lang="en-US" sz="2400" spc="-1" strike="noStrike">
              <a:solidFill>
                <a:srgbClr val="000000"/>
              </a:solidFill>
              <a:latin typeface="Calibri"/>
            </a:endParaRPr>
          </a:p>
        </p:txBody>
      </p:sp>
      <p:pic>
        <p:nvPicPr>
          <p:cNvPr id="385" name="Picture 4" descr=""/>
          <p:cNvPicPr/>
          <p:nvPr/>
        </p:nvPicPr>
        <p:blipFill>
          <a:blip r:embed="rId1"/>
          <a:stretch/>
        </p:blipFill>
        <p:spPr>
          <a:xfrm>
            <a:off x="5875200" y="85320"/>
            <a:ext cx="2500560" cy="1928880"/>
          </a:xfrm>
          <a:prstGeom prst="rect">
            <a:avLst/>
          </a:prstGeom>
          <a:ln>
            <a:noFill/>
          </a:ln>
        </p:spPr>
      </p:pic>
      <p:pic>
        <p:nvPicPr>
          <p:cNvPr id="386" name="" descr=""/>
          <p:cNvPicPr/>
          <p:nvPr/>
        </p:nvPicPr>
        <p:blipFill>
          <a:blip r:embed="rId2"/>
          <a:stretch/>
        </p:blipFill>
        <p:spPr>
          <a:xfrm>
            <a:off x="5045760" y="4663800"/>
            <a:ext cx="3915360" cy="34236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TextShape 1"/>
          <p:cNvSpPr txBox="1"/>
          <p:nvPr/>
        </p:nvSpPr>
        <p:spPr>
          <a:xfrm>
            <a:off x="628200" y="273600"/>
            <a:ext cx="7886520" cy="993960"/>
          </a:xfrm>
          <a:prstGeom prst="rect">
            <a:avLst/>
          </a:prstGeom>
          <a:noFill/>
          <a:ln>
            <a:noFill/>
          </a:ln>
        </p:spPr>
        <p:txBody>
          <a:bodyPr anchor="ctr"/>
          <a:p>
            <a:pPr>
              <a:lnSpc>
                <a:spcPct val="90000"/>
              </a:lnSpc>
            </a:pPr>
            <a:r>
              <a:rPr b="0" lang="en-US" sz="4400" spc="-1" strike="noStrike">
                <a:solidFill>
                  <a:srgbClr val="000000"/>
                </a:solidFill>
                <a:latin typeface="Times New Roman"/>
              </a:rPr>
              <a:t>Block Diagram</a:t>
            </a:r>
            <a:endParaRPr b="0" lang="en-US" sz="4400" spc="-1" strike="noStrike">
              <a:solidFill>
                <a:srgbClr val="000000"/>
              </a:solidFill>
              <a:latin typeface="Calibri"/>
            </a:endParaRPr>
          </a:p>
        </p:txBody>
      </p:sp>
      <p:pic>
        <p:nvPicPr>
          <p:cNvPr id="388" name="Content Placeholder 3" descr=""/>
          <p:cNvPicPr/>
          <p:nvPr/>
        </p:nvPicPr>
        <p:blipFill>
          <a:blip r:embed="rId1"/>
          <a:stretch/>
        </p:blipFill>
        <p:spPr>
          <a:xfrm>
            <a:off x="819360" y="1737360"/>
            <a:ext cx="7501680" cy="2562120"/>
          </a:xfrm>
          <a:prstGeom prst="rect">
            <a:avLst/>
          </a:prstGeom>
          <a:ln>
            <a:noFill/>
          </a:ln>
        </p:spPr>
      </p:pic>
      <p:pic>
        <p:nvPicPr>
          <p:cNvPr id="389" name="" descr=""/>
          <p:cNvPicPr/>
          <p:nvPr/>
        </p:nvPicPr>
        <p:blipFill>
          <a:blip r:embed="rId2"/>
          <a:stretch/>
        </p:blipFill>
        <p:spPr>
          <a:xfrm>
            <a:off x="5045760" y="4663800"/>
            <a:ext cx="3915360" cy="34236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TotalTime>
  <Application>LibreOffice/5.4.3.2$Windows_X86_64 LibreOffice_project/92a7159f7e4af62137622921e809f8546db437e5</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2018-08-02T22:47:28Z</dcterms:modified>
  <cp:revision>4</cp:revision>
  <dc:subject/>
  <dc:title/>
</cp:coreProperties>
</file>